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6" r:id="rId1"/>
  </p:sldMasterIdLst>
  <p:notesMasterIdLst>
    <p:notesMasterId r:id="rId13"/>
  </p:notesMasterIdLst>
  <p:handoutMasterIdLst>
    <p:handoutMasterId r:id="rId14"/>
  </p:handoutMasterIdLst>
  <p:sldIdLst>
    <p:sldId id="256" r:id="rId2"/>
    <p:sldId id="280" r:id="rId3"/>
    <p:sldId id="257" r:id="rId4"/>
    <p:sldId id="259" r:id="rId5"/>
    <p:sldId id="260" r:id="rId6"/>
    <p:sldId id="261" r:id="rId7"/>
    <p:sldId id="278" r:id="rId8"/>
    <p:sldId id="268" r:id="rId9"/>
    <p:sldId id="279" r:id="rId10"/>
    <p:sldId id="269" r:id="rId11"/>
    <p:sldId id="274" r:id="rId12"/>
  </p:sldIdLst>
  <p:sldSz cx="12192000" cy="6858000"/>
  <p:notesSz cx="6888163" cy="10020300"/>
  <p:defaultTextStyle>
    <a:defPPr>
      <a:defRPr lang="zh-TW" alt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058"/>
    <a:srgbClr val="767171"/>
    <a:srgbClr val="FF579F"/>
    <a:srgbClr val="FF8614"/>
    <a:srgbClr val="4372C3"/>
    <a:srgbClr val="F5B800"/>
    <a:srgbClr val="E0A800"/>
    <a:srgbClr val="4372C4"/>
    <a:srgbClr val="ED7C31"/>
    <a:srgbClr val="EB7D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25"/>
    <p:restoredTop sz="94153"/>
  </p:normalViewPr>
  <p:slideViewPr>
    <p:cSldViewPr snapToGrid="0" snapToObjects="1">
      <p:cViewPr varScale="1">
        <p:scale>
          <a:sx n="72" d="100"/>
          <a:sy n="72" d="100"/>
        </p:scale>
        <p:origin x="462" y="60"/>
      </p:cViewPr>
      <p:guideLst/>
    </p:cSldViewPr>
  </p:slideViewPr>
  <p:notesTextViewPr>
    <p:cViewPr>
      <p:scale>
        <a:sx n="33" d="100"/>
        <a:sy n="33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numCol="1" rtlCol="0"/>
          <a:lstStyle>
            <a:lvl1pPr algn="l">
              <a:defRPr sz="1300"/>
            </a:lvl1pPr>
          </a:lstStyle>
          <a:p>
            <a:endParaRPr lang="zh-TW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numCol="1" rtlCol="0"/>
          <a:lstStyle>
            <a:lvl1pPr algn="r">
              <a:defRPr sz="1300"/>
            </a:lvl1pPr>
          </a:lstStyle>
          <a:p>
            <a:fld id="{8D54F15F-095C-40EE-A99E-C037B8EBD75E}" type="datetimeFigureOut">
              <a:rPr lang="en-US" altLang="zh-TW" smtClean="0"/>
              <a:t>8/25/2022</a:t>
            </a:fld>
            <a:endParaRPr 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numCol="1" rtlCol="0" anchor="b"/>
          <a:lstStyle>
            <a:lvl1pPr algn="l">
              <a:defRPr sz="1300"/>
            </a:lvl1pPr>
          </a:lstStyle>
          <a:p>
            <a:endParaRPr 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numCol="1" rtlCol="0" anchor="b"/>
          <a:lstStyle>
            <a:lvl1pPr algn="r">
              <a:defRPr sz="1300"/>
            </a:lvl1pPr>
          </a:lstStyle>
          <a:p>
            <a:fld id="{477A76F3-8A74-43DF-9B29-AF667428599D}" type="slidenum">
              <a:rPr lang="zh-TW" smtClean="0"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4708629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numCol="1" rtlCol="0"/>
          <a:lstStyle>
            <a:lvl1pPr algn="l">
              <a:defRPr sz="1300"/>
            </a:lvl1pPr>
          </a:lstStyle>
          <a:p>
            <a:endParaRPr kumimoji="1" lang="zh-TW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numCol="1" rtlCol="0"/>
          <a:lstStyle>
            <a:lvl1pPr algn="r">
              <a:defRPr sz="1300"/>
            </a:lvl1pPr>
          </a:lstStyle>
          <a:p>
            <a:fld id="{AA4D8BC7-DE1D-4243-B198-D738F8BADCA8}" type="datetimeFigureOut">
              <a:rPr kumimoji="1" lang="en-US" altLang="zh-TW" smtClean="0"/>
              <a:t>8/25/2022</a:t>
            </a:fld>
            <a:endParaRPr kumimoji="1" lang="zh-TW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numCol="1" rtlCol="0" anchor="ctr"/>
          <a:lstStyle/>
          <a:p>
            <a:endParaRPr lang="zh-TW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vert="horz" lIns="96616" tIns="48308" rIns="96616" bIns="48308" numCol="1" rtlCol="0"/>
          <a:lstStyle/>
          <a:p>
            <a:r>
              <a:rPr kumimoji="1" lang="zh-TW"/>
              <a:t>編輯母片文字樣式
第二層
第三層
第四層
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numCol="1" rtlCol="0" anchor="b"/>
          <a:lstStyle>
            <a:lvl1pPr algn="l">
              <a:defRPr sz="1300"/>
            </a:lvl1pPr>
          </a:lstStyle>
          <a:p>
            <a:endParaRPr kumimoji="1"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numCol="1" rtlCol="0" anchor="b"/>
          <a:lstStyle>
            <a:lvl1pPr algn="r">
              <a:defRPr sz="1300"/>
            </a:lvl1pPr>
          </a:lstStyle>
          <a:p>
            <a:fld id="{E0A26E12-84DF-4B45-9032-3C3BABC297A6}" type="slidenum">
              <a:rPr kumimoji="1" lang="zh-TW" smtClean="0"/>
              <a:t>‹#›</a:t>
            </a:fld>
            <a:endParaRPr kumimoji="1" lang="zh-TW"/>
          </a:p>
        </p:txBody>
      </p:sp>
    </p:spTree>
    <p:extLst>
      <p:ext uri="{BB962C8B-B14F-4D97-AF65-F5344CB8AC3E}">
        <p14:creationId xmlns:p14="http://schemas.microsoft.com/office/powerpoint/2010/main" val="350970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26E12-84DF-4B45-9032-3C3BABC297A6}" type="slidenum">
              <a:rPr kumimoji="1" lang="en-US" altLang="zh-TW" smtClean="0"/>
              <a:t>7</a:t>
            </a:fld>
            <a:endParaRPr kumimoji="1" lang="zh-TW"/>
          </a:p>
        </p:txBody>
      </p:sp>
    </p:spTree>
    <p:extLst>
      <p:ext uri="{BB962C8B-B14F-4D97-AF65-F5344CB8AC3E}">
        <p14:creationId xmlns:p14="http://schemas.microsoft.com/office/powerpoint/2010/main" val="1268553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81BCA55-54EF-4F41-969D-7E1732DE98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numCol="1" anchor="b"/>
          <a:lstStyle>
            <a:lvl1pPr algn="ctr">
              <a:defRPr sz="6000"/>
            </a:lvl1pPr>
          </a:lstStyle>
          <a:p>
            <a:r>
              <a:rPr kumimoji="1" lang="zh-TW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13A9F780-2CAE-4E4D-95A4-D1A00307E7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numCol="1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TW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3CABB0E-1567-5B43-8AE3-CD999F673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27133F11-E634-D043-8DB4-A71E785D4CCF}" type="datetimeFigureOut">
              <a:rPr kumimoji="1" lang="en-US" altLang="zh-TW" smtClean="0"/>
              <a:t>8/25/2022</a:t>
            </a:fld>
            <a:endParaRPr kumimoji="1" lang="zh-TW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29B0903-642F-C64F-98ED-5551D5A7E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kumimoji="1" lang="zh-TW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29E7F66-3405-894E-8E2B-552C96DEA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DB02A6EB-C766-2C4F-B9DB-A355426F3693}" type="slidenum">
              <a:rPr kumimoji="1" lang="zh-TW" smtClean="0"/>
              <a:t>‹#›</a:t>
            </a:fld>
            <a:endParaRPr kumimoji="1" lang="zh-TW"/>
          </a:p>
        </p:txBody>
      </p:sp>
    </p:spTree>
    <p:extLst>
      <p:ext uri="{BB962C8B-B14F-4D97-AF65-F5344CB8AC3E}">
        <p14:creationId xmlns:p14="http://schemas.microsoft.com/office/powerpoint/2010/main" val="193086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E100408-FBDC-1542-8EF3-EDB2A5596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kumimoji="1" lang="zh-TW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A3CD8C14-5A5B-4445-91C0-59E2F9C625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 numCol="1"/>
          <a:lstStyle/>
          <a:p>
            <a:r>
              <a:rPr kumimoji="1" lang="zh-TW"/>
              <a:t>編輯母片文字樣式
第二層
第三層
第四層
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A9B313F-FDF5-7B41-A659-7285FCAFE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27133F11-E634-D043-8DB4-A71E785D4CCF}" type="datetimeFigureOut">
              <a:rPr kumimoji="1" lang="en-US" altLang="zh-TW" smtClean="0"/>
              <a:t>8/25/2022</a:t>
            </a:fld>
            <a:endParaRPr kumimoji="1" lang="zh-TW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0A59378-B18A-E742-9DBB-E77192630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kumimoji="1" lang="zh-TW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F3C3B2D-798C-0843-B40D-FD599AAA8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DB02A6EB-C766-2C4F-B9DB-A355426F3693}" type="slidenum">
              <a:rPr kumimoji="1" lang="zh-TW" smtClean="0"/>
              <a:t>‹#›</a:t>
            </a:fld>
            <a:endParaRPr kumimoji="1" lang="zh-TW"/>
          </a:p>
        </p:txBody>
      </p:sp>
    </p:spTree>
    <p:extLst>
      <p:ext uri="{BB962C8B-B14F-4D97-AF65-F5344CB8AC3E}">
        <p14:creationId xmlns:p14="http://schemas.microsoft.com/office/powerpoint/2010/main" val="1006760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D6795323-06E0-4941-8E36-0D748798EA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 numCol="1"/>
          <a:lstStyle/>
          <a:p>
            <a:r>
              <a:rPr kumimoji="1" lang="zh-TW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39729FD3-E32F-4542-91BF-9557802BF3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 numCol="1"/>
          <a:lstStyle/>
          <a:p>
            <a:r>
              <a:rPr kumimoji="1" lang="zh-TW"/>
              <a:t>編輯母片文字樣式
第二層
第三層
第四層
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0BD1015-70A2-AC4C-BFA9-F1951DA84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27133F11-E634-D043-8DB4-A71E785D4CCF}" type="datetimeFigureOut">
              <a:rPr kumimoji="1" lang="en-US" altLang="zh-TW" smtClean="0"/>
              <a:t>8/25/2022</a:t>
            </a:fld>
            <a:endParaRPr kumimoji="1" lang="zh-TW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19DE744-88EB-CF46-BE58-6407B13B4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kumimoji="1" lang="zh-TW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51E3150-13AF-C041-A53C-D860841CF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DB02A6EB-C766-2C4F-B9DB-A355426F3693}" type="slidenum">
              <a:rPr kumimoji="1" lang="zh-TW" smtClean="0"/>
              <a:t>‹#›</a:t>
            </a:fld>
            <a:endParaRPr kumimoji="1" lang="zh-TW"/>
          </a:p>
        </p:txBody>
      </p:sp>
    </p:spTree>
    <p:extLst>
      <p:ext uri="{BB962C8B-B14F-4D97-AF65-F5344CB8AC3E}">
        <p14:creationId xmlns:p14="http://schemas.microsoft.com/office/powerpoint/2010/main" val="3292154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E1BFB27-E5F0-2341-8B42-CA59775C4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kumimoji="1" lang="zh-TW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65CC1E7-AE0B-E542-8E8C-275D99E0DB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r>
              <a:rPr kumimoji="1" lang="zh-TW"/>
              <a:t>編輯母片文字樣式
第二層
第三層
第四層
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178F2F4-B44B-544E-8311-5507A2117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27133F11-E634-D043-8DB4-A71E785D4CCF}" type="datetimeFigureOut">
              <a:rPr kumimoji="1" lang="en-US" altLang="zh-TW" smtClean="0"/>
              <a:t>8/25/2022</a:t>
            </a:fld>
            <a:endParaRPr kumimoji="1" lang="zh-TW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2EFD9F3-593E-0F45-8111-264CEFC13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kumimoji="1" lang="zh-TW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A93C65E-4D0C-0A4C-A665-67DD7FAEF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DB02A6EB-C766-2C4F-B9DB-A355426F3693}" type="slidenum">
              <a:rPr kumimoji="1" lang="zh-TW" smtClean="0"/>
              <a:t>‹#›</a:t>
            </a:fld>
            <a:endParaRPr kumimoji="1" lang="zh-TW"/>
          </a:p>
        </p:txBody>
      </p:sp>
    </p:spTree>
    <p:extLst>
      <p:ext uri="{BB962C8B-B14F-4D97-AF65-F5344CB8AC3E}">
        <p14:creationId xmlns:p14="http://schemas.microsoft.com/office/powerpoint/2010/main" val="2821384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204602F-E194-B842-A403-67EBBFE85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numCol="1" anchor="b"/>
          <a:lstStyle>
            <a:lvl1pPr>
              <a:defRPr sz="6000"/>
            </a:lvl1pPr>
          </a:lstStyle>
          <a:p>
            <a:r>
              <a:rPr kumimoji="1" lang="zh-TW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EC807070-1432-9247-A004-CB449D7AFC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 numCol="1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TW"/>
              <a:t>編輯母片文字樣式
第二層
第三層
第四層
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271BE93-9ED8-1247-B727-5631198DD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27133F11-E634-D043-8DB4-A71E785D4CCF}" type="datetimeFigureOut">
              <a:rPr kumimoji="1" lang="en-US" altLang="zh-TW" smtClean="0"/>
              <a:t>8/25/2022</a:t>
            </a:fld>
            <a:endParaRPr kumimoji="1" lang="zh-TW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19DF2C3-51E8-0A45-A1DF-5AE5D548D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kumimoji="1" lang="zh-TW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58472CF-FA16-0A46-B0AA-7814C266A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DB02A6EB-C766-2C4F-B9DB-A355426F3693}" type="slidenum">
              <a:rPr kumimoji="1" lang="zh-TW" smtClean="0"/>
              <a:t>‹#›</a:t>
            </a:fld>
            <a:endParaRPr kumimoji="1" lang="zh-TW"/>
          </a:p>
        </p:txBody>
      </p:sp>
    </p:spTree>
    <p:extLst>
      <p:ext uri="{BB962C8B-B14F-4D97-AF65-F5344CB8AC3E}">
        <p14:creationId xmlns:p14="http://schemas.microsoft.com/office/powerpoint/2010/main" val="523650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BC7EEA5-EE11-CA46-97B5-D2DEAD35F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kumimoji="1" lang="zh-TW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6D7A28F-75BB-894D-852F-91955030FC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numCol="1"/>
          <a:lstStyle/>
          <a:p>
            <a:r>
              <a:rPr kumimoji="1" lang="zh-TW"/>
              <a:t>編輯母片文字樣式
第二層
第三層
第四層
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E8215DDE-D49E-674B-A89D-D981BA8E04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numCol="1"/>
          <a:lstStyle/>
          <a:p>
            <a:r>
              <a:rPr kumimoji="1" lang="zh-TW"/>
              <a:t>編輯母片文字樣式
第二層
第三層
第四層
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347D9FCB-F22E-6547-A9F5-84A12139B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27133F11-E634-D043-8DB4-A71E785D4CCF}" type="datetimeFigureOut">
              <a:rPr kumimoji="1" lang="en-US" altLang="zh-TW" smtClean="0"/>
              <a:t>8/25/2022</a:t>
            </a:fld>
            <a:endParaRPr kumimoji="1" lang="zh-TW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5FB9A15C-871D-1F47-8D36-FFE6E2894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kumimoji="1" lang="zh-TW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C618966B-B1F1-6D4B-9AAD-604A9F9DE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DB02A6EB-C766-2C4F-B9DB-A355426F3693}" type="slidenum">
              <a:rPr kumimoji="1" lang="zh-TW" smtClean="0"/>
              <a:t>‹#›</a:t>
            </a:fld>
            <a:endParaRPr kumimoji="1" lang="zh-TW"/>
          </a:p>
        </p:txBody>
      </p:sp>
    </p:spTree>
    <p:extLst>
      <p:ext uri="{BB962C8B-B14F-4D97-AF65-F5344CB8AC3E}">
        <p14:creationId xmlns:p14="http://schemas.microsoft.com/office/powerpoint/2010/main" val="2914344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032C250-0D5B-AB47-9371-702DDDF34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numCol="1"/>
          <a:lstStyle/>
          <a:p>
            <a:r>
              <a:rPr kumimoji="1" lang="zh-TW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748515D2-F374-3149-A12C-3D576884AF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numCol="1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kumimoji="1" lang="zh-TW"/>
              <a:t>編輯母片文字樣式
第二層
第三層
第四層
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98764C65-090F-4849-A9C8-E649670FEC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 numCol="1"/>
          <a:lstStyle/>
          <a:p>
            <a:r>
              <a:rPr kumimoji="1" lang="zh-TW"/>
              <a:t>編輯母片文字樣式
第二層
第三層
第四層
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3D962C30-92FA-CE49-8944-A88F17FAEA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numCol="1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kumimoji="1" lang="zh-TW"/>
              <a:t>編輯母片文字樣式
第二層
第三層
第四層
第五層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1BC81FF4-2FE5-0C4C-89D4-102DDB48FD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 numCol="1"/>
          <a:lstStyle/>
          <a:p>
            <a:r>
              <a:rPr kumimoji="1" lang="zh-TW"/>
              <a:t>編輯母片文字樣式
第二層
第三層
第四層
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4461577C-011B-FD46-886E-9F86E4A49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27133F11-E634-D043-8DB4-A71E785D4CCF}" type="datetimeFigureOut">
              <a:rPr kumimoji="1" lang="en-US" altLang="zh-TW" smtClean="0"/>
              <a:t>8/25/2022</a:t>
            </a:fld>
            <a:endParaRPr kumimoji="1" lang="zh-TW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AA3A6075-2481-0445-90AA-6DF84C286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kumimoji="1" lang="zh-TW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35A7D7BC-FC60-504D-9701-669167624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DB02A6EB-C766-2C4F-B9DB-A355426F3693}" type="slidenum">
              <a:rPr kumimoji="1" lang="zh-TW" smtClean="0"/>
              <a:t>‹#›</a:t>
            </a:fld>
            <a:endParaRPr kumimoji="1" lang="zh-TW"/>
          </a:p>
        </p:txBody>
      </p:sp>
    </p:spTree>
    <p:extLst>
      <p:ext uri="{BB962C8B-B14F-4D97-AF65-F5344CB8AC3E}">
        <p14:creationId xmlns:p14="http://schemas.microsoft.com/office/powerpoint/2010/main" val="2898185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244BD67-5D48-2445-8B1B-EDA822BE4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kumimoji="1" lang="zh-TW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6304BCAE-9319-F24E-A78A-060130B06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27133F11-E634-D043-8DB4-A71E785D4CCF}" type="datetimeFigureOut">
              <a:rPr kumimoji="1" lang="en-US" altLang="zh-TW" smtClean="0"/>
              <a:t>8/25/2022</a:t>
            </a:fld>
            <a:endParaRPr kumimoji="1" lang="zh-TW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51316527-89D7-4445-8D54-F60D903B1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kumimoji="1" lang="zh-TW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406EFA5E-CAE9-1244-AA07-FB7536D91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DB02A6EB-C766-2C4F-B9DB-A355426F3693}" type="slidenum">
              <a:rPr kumimoji="1" lang="zh-TW" smtClean="0"/>
              <a:t>‹#›</a:t>
            </a:fld>
            <a:endParaRPr kumimoji="1" lang="zh-TW"/>
          </a:p>
        </p:txBody>
      </p:sp>
    </p:spTree>
    <p:extLst>
      <p:ext uri="{BB962C8B-B14F-4D97-AF65-F5344CB8AC3E}">
        <p14:creationId xmlns:p14="http://schemas.microsoft.com/office/powerpoint/2010/main" val="68822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000D5819-D0FA-BE45-AB5E-7F5AE71F8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27133F11-E634-D043-8DB4-A71E785D4CCF}" type="datetimeFigureOut">
              <a:rPr kumimoji="1" lang="en-US" altLang="zh-TW" smtClean="0"/>
              <a:t>8/25/2022</a:t>
            </a:fld>
            <a:endParaRPr kumimoji="1" lang="zh-TW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071F791E-C7C1-3C4D-B149-9E13601F2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kumimoji="1" lang="zh-TW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6828EB0-C7F0-D44E-A8A0-C410034AD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DB02A6EB-C766-2C4F-B9DB-A355426F3693}" type="slidenum">
              <a:rPr kumimoji="1" lang="zh-TW" smtClean="0"/>
              <a:t>‹#›</a:t>
            </a:fld>
            <a:endParaRPr kumimoji="1" lang="zh-TW"/>
          </a:p>
        </p:txBody>
      </p:sp>
    </p:spTree>
    <p:extLst>
      <p:ext uri="{BB962C8B-B14F-4D97-AF65-F5344CB8AC3E}">
        <p14:creationId xmlns:p14="http://schemas.microsoft.com/office/powerpoint/2010/main" val="811917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560D970-8B59-FA46-BC2D-811EDA284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numCol="1" anchor="b"/>
          <a:lstStyle>
            <a:lvl1pPr>
              <a:defRPr sz="3200"/>
            </a:lvl1pPr>
          </a:lstStyle>
          <a:p>
            <a:r>
              <a:rPr kumimoji="1" lang="zh-TW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61BD4BF-858A-614E-9F15-520BF3D351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numCol="1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kumimoji="1" lang="zh-TW"/>
              <a:t>編輯母片文字樣式
第二層
第三層
第四層
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E19DB583-4B98-AC4B-B365-7C9ACE4C10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numCol="1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kumimoji="1" lang="zh-TW"/>
              <a:t>編輯母片文字樣式
第二層
第三層
第四層
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3016C538-1D45-4049-8F06-D4205137E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27133F11-E634-D043-8DB4-A71E785D4CCF}" type="datetimeFigureOut">
              <a:rPr kumimoji="1" lang="en-US" altLang="zh-TW" smtClean="0"/>
              <a:t>8/25/2022</a:t>
            </a:fld>
            <a:endParaRPr kumimoji="1" lang="zh-TW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17557B78-81A3-1D4B-B8E0-2CC3344F9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kumimoji="1" lang="zh-TW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089F4035-07D3-AF40-B3C0-F775A5A72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DB02A6EB-C766-2C4F-B9DB-A355426F3693}" type="slidenum">
              <a:rPr kumimoji="1" lang="zh-TW" smtClean="0"/>
              <a:t>‹#›</a:t>
            </a:fld>
            <a:endParaRPr kumimoji="1" lang="zh-TW"/>
          </a:p>
        </p:txBody>
      </p:sp>
    </p:spTree>
    <p:extLst>
      <p:ext uri="{BB962C8B-B14F-4D97-AF65-F5344CB8AC3E}">
        <p14:creationId xmlns:p14="http://schemas.microsoft.com/office/powerpoint/2010/main" val="1574288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B2B57A6-1515-E94D-9C9B-233A0D694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numCol="1" anchor="b"/>
          <a:lstStyle>
            <a:lvl1pPr>
              <a:defRPr sz="3200"/>
            </a:lvl1pPr>
          </a:lstStyle>
          <a:p>
            <a:r>
              <a:rPr kumimoji="1" lang="zh-TW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A15DB4A5-5166-A049-9663-049D3128ED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numCol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TW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F5BD62D5-6C47-9D42-A18C-A33E6A0F43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numCol="1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kumimoji="1" lang="zh-TW"/>
              <a:t>編輯母片文字樣式
第二層
第三層
第四層
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DAFCEC20-1D88-E441-90A3-8CC1C855C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27133F11-E634-D043-8DB4-A71E785D4CCF}" type="datetimeFigureOut">
              <a:rPr kumimoji="1" lang="en-US" altLang="zh-TW" smtClean="0"/>
              <a:t>8/25/2022</a:t>
            </a:fld>
            <a:endParaRPr kumimoji="1" lang="zh-TW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05DD7BD7-6A3F-7A40-B0D0-468C4B577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kumimoji="1" lang="zh-TW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14F7DE8B-FB1B-5543-8F7C-50B172E9E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DB02A6EB-C766-2C4F-B9DB-A355426F3693}" type="slidenum">
              <a:rPr kumimoji="1" lang="zh-TW" smtClean="0"/>
              <a:t>‹#›</a:t>
            </a:fld>
            <a:endParaRPr kumimoji="1" lang="zh-TW"/>
          </a:p>
        </p:txBody>
      </p:sp>
    </p:spTree>
    <p:extLst>
      <p:ext uri="{BB962C8B-B14F-4D97-AF65-F5344CB8AC3E}">
        <p14:creationId xmlns:p14="http://schemas.microsoft.com/office/powerpoint/2010/main" val="3671485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6D148CF7-0EE4-804F-9864-3C61E87F4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rmAutofit/>
          </a:bodyPr>
          <a:lstStyle/>
          <a:p>
            <a:r>
              <a:rPr kumimoji="1" lang="zh-TW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0ADE3119-768D-EB49-8299-D8B508AA2C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/>
          <a:p>
            <a:r>
              <a:rPr kumimoji="1" lang="zh-TW"/>
              <a:t>編輯母片文字樣式
第二層
第三層
第四層
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66A0F86-E6B2-594A-AEE8-D3688E3FC4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133F11-E634-D043-8DB4-A71E785D4CCF}" type="datetimeFigureOut">
              <a:rPr kumimoji="1" lang="en-US" altLang="zh-TW" smtClean="0"/>
              <a:t>8/25/2022</a:t>
            </a:fld>
            <a:endParaRPr kumimoji="1" lang="zh-TW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EE5DA32-57E9-5645-8ED4-D1AF1AFC55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TW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56738DA-E05C-934A-95F2-F31FD3EB0A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02A6EB-C766-2C4F-B9DB-A355426F3693}" type="slidenum">
              <a:rPr kumimoji="1" lang="zh-TW" smtClean="0"/>
              <a:t>‹#›</a:t>
            </a:fld>
            <a:endParaRPr kumimoji="1" lang="zh-TW"/>
          </a:p>
        </p:txBody>
      </p:sp>
    </p:spTree>
    <p:extLst>
      <p:ext uri="{BB962C8B-B14F-4D97-AF65-F5344CB8AC3E}">
        <p14:creationId xmlns:p14="http://schemas.microsoft.com/office/powerpoint/2010/main" val="2981057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 alt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EA63E47D-FB43-224F-9D81-AEC7260758C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139"/>
            <a:ext cx="6952151" cy="6855861"/>
          </a:xfrm>
          <a:prstGeom prst="rect">
            <a:avLst/>
          </a:prstGeom>
        </p:spPr>
      </p:pic>
      <p:pic>
        <p:nvPicPr>
          <p:cNvPr id="24" name="圖片 23">
            <a:extLst>
              <a:ext uri="{FF2B5EF4-FFF2-40B4-BE49-F238E27FC236}">
                <a16:creationId xmlns:a16="http://schemas.microsoft.com/office/drawing/2014/main" id="{9FBB8C68-8E8A-394F-85A1-9A558197759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5546" y="965276"/>
            <a:ext cx="4415058" cy="2433066"/>
          </a:xfrm>
          <a:prstGeom prst="rect">
            <a:avLst/>
          </a:prstGeom>
        </p:spPr>
      </p:pic>
      <p:sp>
        <p:nvSpPr>
          <p:cNvPr id="25" name="文字方塊 24">
            <a:extLst>
              <a:ext uri="{FF2B5EF4-FFF2-40B4-BE49-F238E27FC236}">
                <a16:creationId xmlns:a16="http://schemas.microsoft.com/office/drawing/2014/main" id="{5157E19F-894F-504A-9C03-D3DE44CACE77}"/>
              </a:ext>
            </a:extLst>
          </p:cNvPr>
          <p:cNvSpPr txBox="1"/>
          <p:nvPr/>
        </p:nvSpPr>
        <p:spPr>
          <a:xfrm>
            <a:off x="6823165" y="3736305"/>
            <a:ext cx="4519819" cy="156966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kumimoji="1" lang="zh-TW" altLang="en-US" sz="4800" b="1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家長版下載</a:t>
            </a:r>
            <a:br>
              <a:rPr kumimoji="1" lang="en-US" altLang="zh-TW" sz="4800" b="1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kumimoji="1" lang="zh-TW" altLang="en-US" sz="4800" b="1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及班級使用說明</a:t>
            </a:r>
            <a:endParaRPr kumimoji="1" lang="zh-TW" sz="4800" b="1" baseline="30000" dirty="0">
              <a:solidFill>
                <a:schemeClr val="bg2">
                  <a:lumMod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副標題 2"/>
          <p:cNvSpPr>
            <a:spLocks noGrp="1"/>
          </p:cNvSpPr>
          <p:nvPr>
            <p:ph type="subTitle" idx="1"/>
          </p:nvPr>
        </p:nvSpPr>
        <p:spPr>
          <a:xfrm>
            <a:off x="7797823" y="5879247"/>
            <a:ext cx="2840360" cy="406896"/>
          </a:xfrm>
        </p:spPr>
        <p:txBody>
          <a:bodyPr numCol="1">
            <a:normAutofit fontScale="85000" lnSpcReduction="10000"/>
          </a:bodyPr>
          <a:lstStyle/>
          <a:p>
            <a:r>
              <a:rPr lang="zh-TW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民國 </a:t>
            </a:r>
            <a:r>
              <a:rPr lang="en-US" altLang="zh-TW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111</a:t>
            </a:r>
            <a:r>
              <a:rPr lang="zh-TW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 </a:t>
            </a:r>
            <a:r>
              <a:rPr lang="en-US" altLang="zh-TW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08</a:t>
            </a:r>
            <a:r>
              <a:rPr lang="zh-TW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 </a:t>
            </a:r>
            <a:r>
              <a:rPr lang="en-US" altLang="zh-TW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26</a:t>
            </a:r>
            <a:r>
              <a:rPr lang="zh-TW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</a:p>
        </p:txBody>
      </p:sp>
    </p:spTree>
    <p:extLst>
      <p:ext uri="{BB962C8B-B14F-4D97-AF65-F5344CB8AC3E}">
        <p14:creationId xmlns:p14="http://schemas.microsoft.com/office/powerpoint/2010/main" val="9111751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8">
            <a:extLst>
              <a:ext uri="{FF2B5EF4-FFF2-40B4-BE49-F238E27FC236}">
                <a16:creationId xmlns:a16="http://schemas.microsoft.com/office/drawing/2014/main" id="{FE5A9426-9791-AB49-810C-F9F537DC30D2}"/>
              </a:ext>
            </a:extLst>
          </p:cNvPr>
          <p:cNvGrpSpPr/>
          <p:nvPr/>
        </p:nvGrpSpPr>
        <p:grpSpPr>
          <a:xfrm rot="10800000">
            <a:off x="-1143276" y="313101"/>
            <a:ext cx="1765005" cy="873599"/>
            <a:chOff x="1" y="1321321"/>
            <a:chExt cx="2051719" cy="2469467"/>
          </a:xfrm>
        </p:grpSpPr>
        <p:sp>
          <p:nvSpPr>
            <p:cNvPr id="11" name="Rectangle 19">
              <a:extLst>
                <a:ext uri="{FF2B5EF4-FFF2-40B4-BE49-F238E27FC236}">
                  <a16:creationId xmlns:a16="http://schemas.microsoft.com/office/drawing/2014/main" id="{E26D7BDB-E36E-584F-8D6E-674E6C2860D6}"/>
                </a:ext>
              </a:extLst>
            </p:cNvPr>
            <p:cNvSpPr/>
            <p:nvPr/>
          </p:nvSpPr>
          <p:spPr>
            <a:xfrm>
              <a:off x="1" y="1321321"/>
              <a:ext cx="2051719" cy="504000"/>
            </a:xfrm>
            <a:prstGeom prst="rect">
              <a:avLst/>
            </a:prstGeom>
            <a:solidFill>
              <a:srgbClr val="41C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numCol="1" rtlCol="0" anchor="ctr"/>
            <a:lstStyle/>
            <a:p>
              <a:pPr algn="r">
                <a:lnSpc>
                  <a:spcPct val="200000"/>
                </a:lnSpc>
              </a:pPr>
              <a:endParaRPr lang="ko-KR" dirty="0"/>
            </a:p>
          </p:txBody>
        </p:sp>
        <p:sp>
          <p:nvSpPr>
            <p:cNvPr id="12" name="Rectangle 20">
              <a:extLst>
                <a:ext uri="{FF2B5EF4-FFF2-40B4-BE49-F238E27FC236}">
                  <a16:creationId xmlns:a16="http://schemas.microsoft.com/office/drawing/2014/main" id="{FE45C3F6-0AF5-E248-A8FD-F60292C6378B}"/>
                </a:ext>
              </a:extLst>
            </p:cNvPr>
            <p:cNvSpPr/>
            <p:nvPr/>
          </p:nvSpPr>
          <p:spPr>
            <a:xfrm>
              <a:off x="1" y="1976477"/>
              <a:ext cx="2051719" cy="5040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numCol="1" rtlCol="0" anchor="ctr"/>
            <a:lstStyle/>
            <a:p>
              <a:pPr algn="r">
                <a:lnSpc>
                  <a:spcPct val="200000"/>
                </a:lnSpc>
              </a:pPr>
              <a:endParaRPr lang="ko-KR">
                <a:solidFill>
                  <a:srgbClr val="A0C458"/>
                </a:solidFill>
              </a:endParaRPr>
            </a:p>
          </p:txBody>
        </p:sp>
        <p:sp>
          <p:nvSpPr>
            <p:cNvPr id="13" name="Rectangle 21">
              <a:extLst>
                <a:ext uri="{FF2B5EF4-FFF2-40B4-BE49-F238E27FC236}">
                  <a16:creationId xmlns:a16="http://schemas.microsoft.com/office/drawing/2014/main" id="{C81819D0-4964-A84E-B64F-83EE135CA443}"/>
                </a:ext>
              </a:extLst>
            </p:cNvPr>
            <p:cNvSpPr/>
            <p:nvPr/>
          </p:nvSpPr>
          <p:spPr>
            <a:xfrm>
              <a:off x="1" y="2631633"/>
              <a:ext cx="2051719" cy="504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numCol="1" rtlCol="0" anchor="ctr"/>
            <a:lstStyle/>
            <a:p>
              <a:pPr algn="r">
                <a:lnSpc>
                  <a:spcPct val="200000"/>
                </a:lnSpc>
              </a:pPr>
              <a:endParaRPr lang="ko-KR"/>
            </a:p>
          </p:txBody>
        </p:sp>
        <p:sp>
          <p:nvSpPr>
            <p:cNvPr id="14" name="Rectangle 22">
              <a:extLst>
                <a:ext uri="{FF2B5EF4-FFF2-40B4-BE49-F238E27FC236}">
                  <a16:creationId xmlns:a16="http://schemas.microsoft.com/office/drawing/2014/main" id="{63DB27AC-D783-4449-879A-E9CF15279C54}"/>
                </a:ext>
              </a:extLst>
            </p:cNvPr>
            <p:cNvSpPr/>
            <p:nvPr/>
          </p:nvSpPr>
          <p:spPr>
            <a:xfrm>
              <a:off x="1" y="3286788"/>
              <a:ext cx="2051719" cy="504000"/>
            </a:xfrm>
            <a:prstGeom prst="rect">
              <a:avLst/>
            </a:prstGeom>
            <a:solidFill>
              <a:srgbClr val="FFA8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numCol="1" rtlCol="0" anchor="ctr"/>
            <a:lstStyle/>
            <a:p>
              <a:pPr algn="r">
                <a:lnSpc>
                  <a:spcPct val="200000"/>
                </a:lnSpc>
              </a:pPr>
              <a:endParaRPr lang="ko-KR"/>
            </a:p>
          </p:txBody>
        </p:sp>
      </p:grp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DCDAAA1F-5643-234E-96D6-EF678B84E639}"/>
              </a:ext>
            </a:extLst>
          </p:cNvPr>
          <p:cNvSpPr txBox="1"/>
          <p:nvPr/>
        </p:nvSpPr>
        <p:spPr>
          <a:xfrm>
            <a:off x="789067" y="339194"/>
            <a:ext cx="5908096" cy="83099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kumimoji="1" lang="zh-TW" sz="4800" b="1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學生請假與假單查詢</a:t>
            </a: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CC997A11-9B49-9545-99B5-E12260191BA4}"/>
              </a:ext>
            </a:extLst>
          </p:cNvPr>
          <p:cNvSpPr txBox="1"/>
          <p:nvPr/>
        </p:nvSpPr>
        <p:spPr>
          <a:xfrm>
            <a:off x="797859" y="1782028"/>
            <a:ext cx="2772102" cy="769441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kumimoji="1" lang="zh-TW" sz="4400" b="1" dirty="0">
                <a:solidFill>
                  <a:schemeClr val="accent1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假單查詢</a:t>
            </a:r>
            <a:endParaRPr kumimoji="1" lang="zh-TW" sz="4400" dirty="0">
              <a:solidFill>
                <a:schemeClr val="accent1">
                  <a:lumMod val="7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28CC459B-7643-B84B-87A9-218B3D21F519}"/>
              </a:ext>
            </a:extLst>
          </p:cNvPr>
          <p:cNvSpPr txBox="1"/>
          <p:nvPr/>
        </p:nvSpPr>
        <p:spPr>
          <a:xfrm>
            <a:off x="751699" y="2671477"/>
            <a:ext cx="4860861" cy="32470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numCol="1" rtlCol="0">
            <a:spAutoFit/>
          </a:bodyPr>
          <a:lstStyle/>
          <a:p>
            <a:pPr>
              <a:lnSpc>
                <a:spcPts val="4060"/>
              </a:lnSpc>
            </a:pPr>
            <a:r>
              <a:rPr kumimoji="1" lang="zh-TW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於首頁點選</a:t>
            </a:r>
            <a:r>
              <a:rPr kumimoji="1" lang="zh-CN" sz="2800" b="1" dirty="0">
                <a:solidFill>
                  <a:srgbClr val="00C058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學生請假</a:t>
            </a:r>
            <a:endParaRPr kumimoji="1" lang="en-US" altLang="zh-CN" sz="2800" b="1" dirty="0">
              <a:solidFill>
                <a:srgbClr val="00C058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>
              <a:lnSpc>
                <a:spcPts val="4060"/>
              </a:lnSpc>
            </a:pPr>
            <a:r>
              <a:rPr kumimoji="1" lang="zh-TW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點選</a:t>
            </a:r>
            <a:r>
              <a:rPr kumimoji="1" lang="zh-TW" sz="2800" b="1" dirty="0">
                <a:solidFill>
                  <a:srgbClr val="00C058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請假紀錄查詢</a:t>
            </a:r>
            <a:r>
              <a:rPr kumimoji="1" lang="zh-TW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可瀏覽</a:t>
            </a:r>
            <a:endParaRPr kumimoji="1" lang="en-US" altLang="zh-TW" sz="2800" b="1" dirty="0">
              <a:solidFill>
                <a:schemeClr val="tx1">
                  <a:lumMod val="65000"/>
                  <a:lumOff val="3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514350" indent="-514350">
              <a:lnSpc>
                <a:spcPts val="4060"/>
              </a:lnSpc>
              <a:buAutoNum type="arabicPeriod"/>
            </a:pPr>
            <a:r>
              <a:rPr kumimoji="1" lang="zh-TW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請假</a:t>
            </a:r>
            <a:r>
              <a:rPr kumimoji="1" lang="zh-TW" sz="2800" b="1" dirty="0">
                <a:solidFill>
                  <a:srgbClr val="00C058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假別</a:t>
            </a:r>
            <a:endParaRPr kumimoji="1" lang="en-US" altLang="zh-TW" sz="2800" b="1" dirty="0">
              <a:solidFill>
                <a:srgbClr val="00C058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514350" indent="-514350">
              <a:lnSpc>
                <a:spcPts val="4060"/>
              </a:lnSpc>
              <a:buAutoNum type="arabicPeriod"/>
            </a:pPr>
            <a:r>
              <a:rPr lang="zh-TW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請假</a:t>
            </a:r>
            <a:r>
              <a:rPr lang="zh-TW" sz="2800" b="1" dirty="0">
                <a:solidFill>
                  <a:srgbClr val="00C058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日期與時間</a:t>
            </a:r>
            <a:endParaRPr lang="en-US" altLang="zh-TW" sz="2800" b="1" dirty="0">
              <a:solidFill>
                <a:srgbClr val="00C058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514350" indent="-514350">
              <a:lnSpc>
                <a:spcPts val="4060"/>
              </a:lnSpc>
              <a:buAutoNum type="arabicPeriod"/>
            </a:pPr>
            <a:r>
              <a:rPr lang="zh-TW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假單</a:t>
            </a:r>
            <a:r>
              <a:rPr lang="zh-TW" sz="2800" b="1" dirty="0">
                <a:solidFill>
                  <a:srgbClr val="00C058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申請人</a:t>
            </a:r>
            <a:endParaRPr lang="en-US" altLang="zh-TW" sz="2800" b="1" dirty="0">
              <a:solidFill>
                <a:srgbClr val="00C058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514350" indent="-514350">
              <a:lnSpc>
                <a:spcPts val="4060"/>
              </a:lnSpc>
              <a:buAutoNum type="arabicPeriod"/>
            </a:pPr>
            <a:r>
              <a:rPr lang="zh-TW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假單</a:t>
            </a:r>
            <a:r>
              <a:rPr lang="zh-TW" sz="2800" b="1" dirty="0">
                <a:solidFill>
                  <a:srgbClr val="00C058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審核狀態</a:t>
            </a:r>
          </a:p>
        </p:txBody>
      </p:sp>
      <p:grpSp>
        <p:nvGrpSpPr>
          <p:cNvPr id="18" name="群組 17"/>
          <p:cNvGrpSpPr/>
          <p:nvPr/>
        </p:nvGrpSpPr>
        <p:grpSpPr>
          <a:xfrm>
            <a:off x="5943770" y="1350261"/>
            <a:ext cx="2715204" cy="4538850"/>
            <a:chOff x="8434796" y="1446975"/>
            <a:chExt cx="2715204" cy="4827028"/>
          </a:xfrm>
        </p:grpSpPr>
        <p:pic>
          <p:nvPicPr>
            <p:cNvPr id="21" name="圖片 20">
              <a:extLst>
                <a:ext uri="{FF2B5EF4-FFF2-40B4-BE49-F238E27FC236}">
                  <a16:creationId xmlns:a16="http://schemas.microsoft.com/office/drawing/2014/main" id="{DD60F65E-B3C4-524D-9D10-8D7CD17D88C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34796" y="1446975"/>
              <a:ext cx="2715204" cy="4827028"/>
            </a:xfrm>
            <a:prstGeom prst="rect">
              <a:avLst/>
            </a:prstGeom>
            <a:ln w="28575">
              <a:noFill/>
            </a:ln>
          </p:spPr>
        </p:pic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C46F8983-EC5F-414C-9764-98549F7F2964}"/>
                </a:ext>
              </a:extLst>
            </p:cNvPr>
            <p:cNvSpPr/>
            <p:nvPr/>
          </p:nvSpPr>
          <p:spPr>
            <a:xfrm>
              <a:off x="8532121" y="5482899"/>
              <a:ext cx="721114" cy="45231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numCol="1" rtlCol="0" anchor="ctr"/>
            <a:lstStyle/>
            <a:p>
              <a:pPr algn="ctr"/>
              <a:endParaRPr kumimoji="1" lang="zh-TW"/>
            </a:p>
          </p:txBody>
        </p: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5557F7D3-7F41-4549-9921-0E2B046D3E1E}"/>
                </a:ext>
              </a:extLst>
            </p:cNvPr>
            <p:cNvSpPr/>
            <p:nvPr/>
          </p:nvSpPr>
          <p:spPr>
            <a:xfrm>
              <a:off x="8434798" y="2540976"/>
              <a:ext cx="2715202" cy="219068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numCol="1" rtlCol="0" anchor="ctr"/>
            <a:lstStyle/>
            <a:p>
              <a:pPr algn="ctr"/>
              <a:endParaRPr kumimoji="1" lang="zh-TW"/>
            </a:p>
          </p:txBody>
        </p:sp>
      </p:grpSp>
      <p:grpSp>
        <p:nvGrpSpPr>
          <p:cNvPr id="24" name="群組 23"/>
          <p:cNvGrpSpPr/>
          <p:nvPr/>
        </p:nvGrpSpPr>
        <p:grpSpPr>
          <a:xfrm>
            <a:off x="751699" y="3734413"/>
            <a:ext cx="475910" cy="497609"/>
            <a:chOff x="592173" y="4294812"/>
            <a:chExt cx="619057" cy="619057"/>
          </a:xfrm>
        </p:grpSpPr>
        <p:sp>
          <p:nvSpPr>
            <p:cNvPr id="25" name="Oval 14">
              <a:extLst>
                <a:ext uri="{FF2B5EF4-FFF2-40B4-BE49-F238E27FC236}">
                  <a16:creationId xmlns:a16="http://schemas.microsoft.com/office/drawing/2014/main" id="{202F2E78-43E0-7E4E-B728-457BA8E859C4}"/>
                </a:ext>
              </a:extLst>
            </p:cNvPr>
            <p:cNvSpPr/>
            <p:nvPr/>
          </p:nvSpPr>
          <p:spPr>
            <a:xfrm>
              <a:off x="592173" y="4294812"/>
              <a:ext cx="619057" cy="619057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/>
            </a:p>
          </p:txBody>
        </p:sp>
        <p:sp>
          <p:nvSpPr>
            <p:cNvPr id="26" name="TextBox 19">
              <a:extLst>
                <a:ext uri="{FF2B5EF4-FFF2-40B4-BE49-F238E27FC236}">
                  <a16:creationId xmlns:a16="http://schemas.microsoft.com/office/drawing/2014/main" id="{45AEFD89-694D-FB43-A0D3-DE7566CDE3C5}"/>
                </a:ext>
              </a:extLst>
            </p:cNvPr>
            <p:cNvSpPr txBox="1"/>
            <p:nvPr/>
          </p:nvSpPr>
          <p:spPr>
            <a:xfrm>
              <a:off x="731654" y="4372623"/>
              <a:ext cx="368943" cy="45803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txBody>
            <a:bodyPr wrap="square" numCol="1" rtlCol="0" anchor="ctr">
              <a:spAutoFit/>
            </a:bodyPr>
            <a:lstStyle/>
            <a:p>
              <a:pPr algn="ctr"/>
              <a:r>
                <a:rPr lang="en-US" altLang="zh-TW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ko-KR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7" name="群組 26"/>
          <p:cNvGrpSpPr/>
          <p:nvPr/>
        </p:nvGrpSpPr>
        <p:grpSpPr>
          <a:xfrm>
            <a:off x="762787" y="4299987"/>
            <a:ext cx="475910" cy="497609"/>
            <a:chOff x="592173" y="4294812"/>
            <a:chExt cx="619057" cy="619057"/>
          </a:xfrm>
        </p:grpSpPr>
        <p:sp>
          <p:nvSpPr>
            <p:cNvPr id="28" name="Oval 14">
              <a:extLst>
                <a:ext uri="{FF2B5EF4-FFF2-40B4-BE49-F238E27FC236}">
                  <a16:creationId xmlns:a16="http://schemas.microsoft.com/office/drawing/2014/main" id="{202F2E78-43E0-7E4E-B728-457BA8E859C4}"/>
                </a:ext>
              </a:extLst>
            </p:cNvPr>
            <p:cNvSpPr/>
            <p:nvPr/>
          </p:nvSpPr>
          <p:spPr>
            <a:xfrm>
              <a:off x="592173" y="4294812"/>
              <a:ext cx="619057" cy="619057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/>
            </a:p>
          </p:txBody>
        </p:sp>
        <p:sp>
          <p:nvSpPr>
            <p:cNvPr id="29" name="TextBox 19">
              <a:extLst>
                <a:ext uri="{FF2B5EF4-FFF2-40B4-BE49-F238E27FC236}">
                  <a16:creationId xmlns:a16="http://schemas.microsoft.com/office/drawing/2014/main" id="{45AEFD89-694D-FB43-A0D3-DE7566CDE3C5}"/>
                </a:ext>
              </a:extLst>
            </p:cNvPr>
            <p:cNvSpPr txBox="1"/>
            <p:nvPr/>
          </p:nvSpPr>
          <p:spPr>
            <a:xfrm>
              <a:off x="731654" y="4372623"/>
              <a:ext cx="368943" cy="45803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txBody>
            <a:bodyPr wrap="square" numCol="1" rtlCol="0" anchor="ctr">
              <a:spAutoFit/>
            </a:bodyPr>
            <a:lstStyle/>
            <a:p>
              <a:pPr algn="ctr"/>
              <a:r>
                <a:rPr lang="en-US" altLang="zh-TW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ko-KR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0" name="群組 29"/>
          <p:cNvGrpSpPr/>
          <p:nvPr/>
        </p:nvGrpSpPr>
        <p:grpSpPr>
          <a:xfrm>
            <a:off x="753678" y="4843859"/>
            <a:ext cx="475910" cy="497609"/>
            <a:chOff x="592173" y="4294812"/>
            <a:chExt cx="619057" cy="619057"/>
          </a:xfrm>
        </p:grpSpPr>
        <p:sp>
          <p:nvSpPr>
            <p:cNvPr id="31" name="Oval 14">
              <a:extLst>
                <a:ext uri="{FF2B5EF4-FFF2-40B4-BE49-F238E27FC236}">
                  <a16:creationId xmlns:a16="http://schemas.microsoft.com/office/drawing/2014/main" id="{202F2E78-43E0-7E4E-B728-457BA8E859C4}"/>
                </a:ext>
              </a:extLst>
            </p:cNvPr>
            <p:cNvSpPr/>
            <p:nvPr/>
          </p:nvSpPr>
          <p:spPr>
            <a:xfrm>
              <a:off x="592173" y="4294812"/>
              <a:ext cx="619057" cy="619057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/>
            </a:p>
          </p:txBody>
        </p:sp>
        <p:sp>
          <p:nvSpPr>
            <p:cNvPr id="32" name="TextBox 19">
              <a:extLst>
                <a:ext uri="{FF2B5EF4-FFF2-40B4-BE49-F238E27FC236}">
                  <a16:creationId xmlns:a16="http://schemas.microsoft.com/office/drawing/2014/main" id="{45AEFD89-694D-FB43-A0D3-DE7566CDE3C5}"/>
                </a:ext>
              </a:extLst>
            </p:cNvPr>
            <p:cNvSpPr txBox="1"/>
            <p:nvPr/>
          </p:nvSpPr>
          <p:spPr>
            <a:xfrm>
              <a:off x="731654" y="4372623"/>
              <a:ext cx="368943" cy="45803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txBody>
            <a:bodyPr wrap="square" numCol="1" rtlCol="0" anchor="ctr">
              <a:spAutoFit/>
            </a:bodyPr>
            <a:lstStyle/>
            <a:p>
              <a:pPr algn="ctr"/>
              <a:r>
                <a:rPr lang="en-US" altLang="zh-TW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3</a:t>
              </a:r>
              <a:endParaRPr lang="ko-KR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3" name="群組 32"/>
          <p:cNvGrpSpPr/>
          <p:nvPr/>
        </p:nvGrpSpPr>
        <p:grpSpPr>
          <a:xfrm>
            <a:off x="753678" y="5391502"/>
            <a:ext cx="475910" cy="497609"/>
            <a:chOff x="592173" y="4294812"/>
            <a:chExt cx="619057" cy="619057"/>
          </a:xfrm>
        </p:grpSpPr>
        <p:sp>
          <p:nvSpPr>
            <p:cNvPr id="34" name="Oval 14">
              <a:extLst>
                <a:ext uri="{FF2B5EF4-FFF2-40B4-BE49-F238E27FC236}">
                  <a16:creationId xmlns:a16="http://schemas.microsoft.com/office/drawing/2014/main" id="{202F2E78-43E0-7E4E-B728-457BA8E859C4}"/>
                </a:ext>
              </a:extLst>
            </p:cNvPr>
            <p:cNvSpPr/>
            <p:nvPr/>
          </p:nvSpPr>
          <p:spPr>
            <a:xfrm>
              <a:off x="592173" y="4294812"/>
              <a:ext cx="619057" cy="619057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/>
            </a:p>
          </p:txBody>
        </p:sp>
        <p:sp>
          <p:nvSpPr>
            <p:cNvPr id="35" name="TextBox 19">
              <a:extLst>
                <a:ext uri="{FF2B5EF4-FFF2-40B4-BE49-F238E27FC236}">
                  <a16:creationId xmlns:a16="http://schemas.microsoft.com/office/drawing/2014/main" id="{45AEFD89-694D-FB43-A0D3-DE7566CDE3C5}"/>
                </a:ext>
              </a:extLst>
            </p:cNvPr>
            <p:cNvSpPr txBox="1"/>
            <p:nvPr/>
          </p:nvSpPr>
          <p:spPr>
            <a:xfrm>
              <a:off x="731654" y="4372623"/>
              <a:ext cx="368943" cy="45803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txBody>
            <a:bodyPr wrap="square" numCol="1" rtlCol="0" anchor="ctr">
              <a:spAutoFit/>
            </a:bodyPr>
            <a:lstStyle/>
            <a:p>
              <a:pPr algn="ctr"/>
              <a:r>
                <a:rPr lang="en-US" altLang="zh-TW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4</a:t>
              </a:r>
              <a:endParaRPr lang="ko-KR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" name="群組 5"/>
          <p:cNvGrpSpPr/>
          <p:nvPr/>
        </p:nvGrpSpPr>
        <p:grpSpPr>
          <a:xfrm>
            <a:off x="8756299" y="1372068"/>
            <a:ext cx="2804265" cy="4508251"/>
            <a:chOff x="8756299" y="1372068"/>
            <a:chExt cx="2804265" cy="4508251"/>
          </a:xfrm>
        </p:grpSpPr>
        <p:pic>
          <p:nvPicPr>
            <p:cNvPr id="4" name="圖片 3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756299" y="1372068"/>
              <a:ext cx="2804265" cy="4508251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  <p:sp>
          <p:nvSpPr>
            <p:cNvPr id="36" name="矩形 35">
              <a:extLst>
                <a:ext uri="{FF2B5EF4-FFF2-40B4-BE49-F238E27FC236}">
                  <a16:creationId xmlns:a16="http://schemas.microsoft.com/office/drawing/2014/main" id="{C46F8983-EC5F-414C-9764-98549F7F2964}"/>
                </a:ext>
              </a:extLst>
            </p:cNvPr>
            <p:cNvSpPr/>
            <p:nvPr/>
          </p:nvSpPr>
          <p:spPr>
            <a:xfrm>
              <a:off x="8990184" y="2184333"/>
              <a:ext cx="962708" cy="24618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numCol="1" rtlCol="0" anchor="ctr"/>
            <a:lstStyle/>
            <a:p>
              <a:pPr algn="ctr"/>
              <a:endParaRPr kumimoji="1" lang="zh-TW"/>
            </a:p>
          </p:txBody>
        </p:sp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C46F8983-EC5F-414C-9764-98549F7F2964}"/>
                </a:ext>
              </a:extLst>
            </p:cNvPr>
            <p:cNvSpPr/>
            <p:nvPr/>
          </p:nvSpPr>
          <p:spPr>
            <a:xfrm>
              <a:off x="8756299" y="2481943"/>
              <a:ext cx="2585778" cy="2072472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numCol="1" rtlCol="0" anchor="ctr"/>
            <a:lstStyle/>
            <a:p>
              <a:pPr algn="ctr"/>
              <a:endParaRPr kumimoji="1" lang="zh-TW"/>
            </a:p>
          </p:txBody>
        </p:sp>
      </p:grpSp>
      <p:pic>
        <p:nvPicPr>
          <p:cNvPr id="38" name="圖片 3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7749" b="-16100"/>
          <a:stretch/>
        </p:blipFill>
        <p:spPr>
          <a:xfrm>
            <a:off x="10454053" y="3305908"/>
            <a:ext cx="246185" cy="202223"/>
          </a:xfrm>
          <a:prstGeom prst="rect">
            <a:avLst/>
          </a:prstGeom>
        </p:spPr>
      </p:pic>
      <p:pic>
        <p:nvPicPr>
          <p:cNvPr id="39" name="圖片 38"/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90483" y="1888148"/>
            <a:ext cx="307429" cy="186177"/>
          </a:xfrm>
          <a:prstGeom prst="rect">
            <a:avLst/>
          </a:prstGeom>
        </p:spPr>
      </p:pic>
      <p:pic>
        <p:nvPicPr>
          <p:cNvPr id="40" name="圖片 39"/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23430" y="2542677"/>
            <a:ext cx="307429" cy="186177"/>
          </a:xfrm>
          <a:prstGeom prst="rect">
            <a:avLst/>
          </a:prstGeom>
        </p:spPr>
      </p:pic>
      <p:pic>
        <p:nvPicPr>
          <p:cNvPr id="41" name="圖片 40"/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54053" y="2896337"/>
            <a:ext cx="307429" cy="186177"/>
          </a:xfrm>
          <a:prstGeom prst="rect">
            <a:avLst/>
          </a:prstGeom>
        </p:spPr>
      </p:pic>
      <p:pic>
        <p:nvPicPr>
          <p:cNvPr id="42" name="圖片 41"/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23430" y="3742961"/>
            <a:ext cx="307429" cy="186177"/>
          </a:xfrm>
          <a:prstGeom prst="rect">
            <a:avLst/>
          </a:prstGeom>
        </p:spPr>
      </p:pic>
      <p:pic>
        <p:nvPicPr>
          <p:cNvPr id="43" name="圖片 42"/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54352" y="4138933"/>
            <a:ext cx="307429" cy="186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108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群組 7"/>
          <p:cNvGrpSpPr/>
          <p:nvPr/>
        </p:nvGrpSpPr>
        <p:grpSpPr>
          <a:xfrm>
            <a:off x="5749267" y="1274884"/>
            <a:ext cx="3035300" cy="4895655"/>
            <a:chOff x="7956388" y="1124908"/>
            <a:chExt cx="3035300" cy="4895655"/>
          </a:xfrm>
        </p:grpSpPr>
        <p:grpSp>
          <p:nvGrpSpPr>
            <p:cNvPr id="4" name="群組 3"/>
            <p:cNvGrpSpPr/>
            <p:nvPr/>
          </p:nvGrpSpPr>
          <p:grpSpPr>
            <a:xfrm>
              <a:off x="7956388" y="1124908"/>
              <a:ext cx="3035300" cy="4895655"/>
              <a:chOff x="6705919" y="761336"/>
              <a:chExt cx="3319264" cy="5302165"/>
            </a:xfrm>
          </p:grpSpPr>
          <p:pic>
            <p:nvPicPr>
              <p:cNvPr id="5122" name="Picture 2" descr="https://lh4.googleusercontent.com/V6aj37FiCSZj1CoRE234tQN_PJcIzCCQ7z645uNnOmSLSOfJI7PLygE7QVZPhrse7AfkMBupW43APJi83iRf7o9ik9laJxpvnap5icfSkrYog3-d09N22YWSA_6qEpyU-EZv_iyB">
                <a:extLst>
                  <a:ext uri="{FF2B5EF4-FFF2-40B4-BE49-F238E27FC236}">
                    <a16:creationId xmlns:a16="http://schemas.microsoft.com/office/drawing/2014/main" id="{D85B295F-0D81-DE43-8875-DFA7F540000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705919" y="761336"/>
                <a:ext cx="3319264" cy="530216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" name="圖片 1"/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737270" y="4750960"/>
                <a:ext cx="3235569" cy="542009"/>
              </a:xfrm>
              <a:prstGeom prst="rect">
                <a:avLst/>
              </a:prstGeom>
            </p:spPr>
          </p:pic>
          <p:pic>
            <p:nvPicPr>
              <p:cNvPr id="42" name="圖片 41"/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737269" y="5121906"/>
                <a:ext cx="3235569" cy="355702"/>
              </a:xfrm>
              <a:prstGeom prst="rect">
                <a:avLst/>
              </a:prstGeom>
            </p:spPr>
          </p:pic>
        </p:grpSp>
        <p:pic>
          <p:nvPicPr>
            <p:cNvPr id="43" name="Picture 2" descr="https://lh3.googleusercontent.com/XdnefTpsvsZ9yWjzxPE9dtb1wK2-RVLOm7ulRQE36P1OYhYT7ReNsD8xI4Fc7WVvYufZ_gqiE5rTUkYzqPARXTbNXaKZXdES6SurR4vtTR4JFpx2aTVFALleGCqpdgtL_iPlG4t9">
              <a:extLst>
                <a:ext uri="{FF2B5EF4-FFF2-40B4-BE49-F238E27FC236}">
                  <a16:creationId xmlns:a16="http://schemas.microsoft.com/office/drawing/2014/main" id="{8F9ED2C7-B0CB-C341-88D9-7FC84B24337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503748" y="1205137"/>
              <a:ext cx="313566" cy="3021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DCDAAA1F-5643-234E-96D6-EF678B84E639}"/>
              </a:ext>
            </a:extLst>
          </p:cNvPr>
          <p:cNvSpPr txBox="1"/>
          <p:nvPr/>
        </p:nvSpPr>
        <p:spPr>
          <a:xfrm>
            <a:off x="789067" y="339194"/>
            <a:ext cx="4284095" cy="83099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kumimoji="1" lang="zh-TW" sz="4800" dirty="0">
                <a:solidFill>
                  <a:schemeClr val="bg2">
                    <a:lumMod val="25000"/>
                  </a:schemeClr>
                </a:solidFill>
                <a:latin typeface="Heiti SC Medium" pitchFamily="2" charset="-128"/>
                <a:ea typeface="Heiti SC Medium" pitchFamily="2" charset="-128"/>
              </a:rPr>
              <a:t>電子聯絡簿</a:t>
            </a: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CC997A11-9B49-9545-99B5-E12260191BA4}"/>
              </a:ext>
            </a:extLst>
          </p:cNvPr>
          <p:cNvSpPr txBox="1"/>
          <p:nvPr/>
        </p:nvSpPr>
        <p:spPr>
          <a:xfrm>
            <a:off x="467248" y="1463874"/>
            <a:ext cx="4825349" cy="769441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kumimoji="1" lang="zh-CN" sz="4400" b="1" dirty="0">
                <a:solidFill>
                  <a:schemeClr val="accent1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家長可以在聯絡簿</a:t>
            </a:r>
            <a:endParaRPr kumimoji="1" lang="zh-TW" sz="4400" dirty="0">
              <a:solidFill>
                <a:schemeClr val="accent1">
                  <a:lumMod val="7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D5CBC68D-D481-8C4D-8933-FFA0B34A3D69}"/>
              </a:ext>
            </a:extLst>
          </p:cNvPr>
          <p:cNvSpPr/>
          <p:nvPr/>
        </p:nvSpPr>
        <p:spPr>
          <a:xfrm>
            <a:off x="5929634" y="5643641"/>
            <a:ext cx="2733567" cy="3284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kumimoji="1" lang="zh-TW"/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2D470449-8AE3-EF48-A178-F77E857613FB}"/>
              </a:ext>
            </a:extLst>
          </p:cNvPr>
          <p:cNvSpPr txBox="1"/>
          <p:nvPr/>
        </p:nvSpPr>
        <p:spPr>
          <a:xfrm>
            <a:off x="721965" y="2386691"/>
            <a:ext cx="4570632" cy="114390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numCol="1" rtlCol="0">
            <a:spAutoFit/>
          </a:bodyPr>
          <a:lstStyle/>
          <a:p>
            <a:pPr marL="514350" indent="-514350">
              <a:lnSpc>
                <a:spcPts val="4060"/>
              </a:lnSpc>
              <a:buAutoNum type="arabicPeriod"/>
            </a:pPr>
            <a:r>
              <a:rPr lang="zh-TW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瀏覽孩子</a:t>
            </a:r>
            <a:r>
              <a:rPr lang="zh-TW" sz="2800" b="1" dirty="0">
                <a:solidFill>
                  <a:srgbClr val="00C058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作業內容</a:t>
            </a:r>
            <a:endParaRPr lang="en-US" altLang="zh-TW" sz="2800" b="1" dirty="0">
              <a:solidFill>
                <a:srgbClr val="00C058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514350" indent="-514350">
              <a:lnSpc>
                <a:spcPts val="4060"/>
              </a:lnSpc>
              <a:buAutoNum type="arabicPeriod"/>
            </a:pPr>
            <a:r>
              <a:rPr lang="zh-TW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瀏覽</a:t>
            </a:r>
            <a:r>
              <a:rPr lang="zh-TW" sz="2800" b="1" dirty="0">
                <a:solidFill>
                  <a:srgbClr val="00C058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導師的訊息</a:t>
            </a: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839CFD63-EBF3-AB4D-9A7F-818FF5BDEA55}"/>
              </a:ext>
            </a:extLst>
          </p:cNvPr>
          <p:cNvSpPr/>
          <p:nvPr/>
        </p:nvSpPr>
        <p:spPr>
          <a:xfrm>
            <a:off x="5903130" y="2055841"/>
            <a:ext cx="2733567" cy="29027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kumimoji="1" lang="zh-TW"/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86E46232-9EBD-4C40-BD6C-B87FF8479259}"/>
              </a:ext>
            </a:extLst>
          </p:cNvPr>
          <p:cNvSpPr/>
          <p:nvPr/>
        </p:nvSpPr>
        <p:spPr>
          <a:xfrm>
            <a:off x="6860175" y="4971099"/>
            <a:ext cx="791308" cy="3300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kumimoji="1" lang="zh-TW"/>
          </a:p>
        </p:txBody>
      </p:sp>
      <p:grpSp>
        <p:nvGrpSpPr>
          <p:cNvPr id="44" name="群組 43"/>
          <p:cNvGrpSpPr/>
          <p:nvPr/>
        </p:nvGrpSpPr>
        <p:grpSpPr>
          <a:xfrm>
            <a:off x="726409" y="2401090"/>
            <a:ext cx="475910" cy="497609"/>
            <a:chOff x="592173" y="4294812"/>
            <a:chExt cx="619057" cy="619057"/>
          </a:xfrm>
        </p:grpSpPr>
        <p:sp>
          <p:nvSpPr>
            <p:cNvPr id="45" name="Oval 14">
              <a:extLst>
                <a:ext uri="{FF2B5EF4-FFF2-40B4-BE49-F238E27FC236}">
                  <a16:creationId xmlns:a16="http://schemas.microsoft.com/office/drawing/2014/main" id="{202F2E78-43E0-7E4E-B728-457BA8E859C4}"/>
                </a:ext>
              </a:extLst>
            </p:cNvPr>
            <p:cNvSpPr/>
            <p:nvPr/>
          </p:nvSpPr>
          <p:spPr>
            <a:xfrm>
              <a:off x="592173" y="4294812"/>
              <a:ext cx="619057" cy="619057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/>
            </a:p>
          </p:txBody>
        </p:sp>
        <p:sp>
          <p:nvSpPr>
            <p:cNvPr id="46" name="TextBox 19">
              <a:extLst>
                <a:ext uri="{FF2B5EF4-FFF2-40B4-BE49-F238E27FC236}">
                  <a16:creationId xmlns:a16="http://schemas.microsoft.com/office/drawing/2014/main" id="{45AEFD89-694D-FB43-A0D3-DE7566CDE3C5}"/>
                </a:ext>
              </a:extLst>
            </p:cNvPr>
            <p:cNvSpPr txBox="1"/>
            <p:nvPr/>
          </p:nvSpPr>
          <p:spPr>
            <a:xfrm>
              <a:off x="731654" y="4372623"/>
              <a:ext cx="368943" cy="45803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txBody>
            <a:bodyPr wrap="square" numCol="1" rtlCol="0" anchor="ctr">
              <a:spAutoFit/>
            </a:bodyPr>
            <a:lstStyle/>
            <a:p>
              <a:pPr algn="ctr"/>
              <a:r>
                <a:rPr lang="en-US" altLang="zh-TW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ko-KR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7" name="群組 46"/>
          <p:cNvGrpSpPr/>
          <p:nvPr/>
        </p:nvGrpSpPr>
        <p:grpSpPr>
          <a:xfrm>
            <a:off x="737497" y="2966664"/>
            <a:ext cx="475910" cy="497609"/>
            <a:chOff x="592173" y="4294812"/>
            <a:chExt cx="619057" cy="619057"/>
          </a:xfrm>
        </p:grpSpPr>
        <p:sp>
          <p:nvSpPr>
            <p:cNvPr id="48" name="Oval 14">
              <a:extLst>
                <a:ext uri="{FF2B5EF4-FFF2-40B4-BE49-F238E27FC236}">
                  <a16:creationId xmlns:a16="http://schemas.microsoft.com/office/drawing/2014/main" id="{202F2E78-43E0-7E4E-B728-457BA8E859C4}"/>
                </a:ext>
              </a:extLst>
            </p:cNvPr>
            <p:cNvSpPr/>
            <p:nvPr/>
          </p:nvSpPr>
          <p:spPr>
            <a:xfrm>
              <a:off x="592173" y="4294812"/>
              <a:ext cx="619057" cy="619057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/>
            </a:p>
          </p:txBody>
        </p:sp>
        <p:sp>
          <p:nvSpPr>
            <p:cNvPr id="49" name="TextBox 19">
              <a:extLst>
                <a:ext uri="{FF2B5EF4-FFF2-40B4-BE49-F238E27FC236}">
                  <a16:creationId xmlns:a16="http://schemas.microsoft.com/office/drawing/2014/main" id="{45AEFD89-694D-FB43-A0D3-DE7566CDE3C5}"/>
                </a:ext>
              </a:extLst>
            </p:cNvPr>
            <p:cNvSpPr txBox="1"/>
            <p:nvPr/>
          </p:nvSpPr>
          <p:spPr>
            <a:xfrm>
              <a:off x="731654" y="4372623"/>
              <a:ext cx="368943" cy="45803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txBody>
            <a:bodyPr wrap="square" numCol="1" rtlCol="0" anchor="ctr">
              <a:spAutoFit/>
            </a:bodyPr>
            <a:lstStyle/>
            <a:p>
              <a:pPr algn="ctr"/>
              <a:r>
                <a:rPr lang="en-US" altLang="zh-TW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ko-KR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41" name="圖片 40">
            <a:extLst>
              <a:ext uri="{FF2B5EF4-FFF2-40B4-BE49-F238E27FC236}">
                <a16:creationId xmlns:a16="http://schemas.microsoft.com/office/drawing/2014/main" id="{BBF802C4-88C5-5049-AF29-C9B5A4F0E44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687"/>
          <a:stretch/>
        </p:blipFill>
        <p:spPr>
          <a:xfrm>
            <a:off x="5573044" y="751498"/>
            <a:ext cx="3310559" cy="5992202"/>
          </a:xfrm>
          <a:prstGeom prst="rect">
            <a:avLst/>
          </a:prstGeom>
        </p:spPr>
      </p:pic>
      <p:sp>
        <p:nvSpPr>
          <p:cNvPr id="17" name="乘號 16"/>
          <p:cNvSpPr/>
          <p:nvPr/>
        </p:nvSpPr>
        <p:spPr>
          <a:xfrm>
            <a:off x="7033025" y="4893229"/>
            <a:ext cx="526783" cy="485775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8" name="乘號 57"/>
          <p:cNvSpPr/>
          <p:nvPr/>
        </p:nvSpPr>
        <p:spPr>
          <a:xfrm>
            <a:off x="6992437" y="5532689"/>
            <a:ext cx="526783" cy="485775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乘號 22">
            <a:extLst>
              <a:ext uri="{FF2B5EF4-FFF2-40B4-BE49-F238E27FC236}">
                <a16:creationId xmlns:a16="http://schemas.microsoft.com/office/drawing/2014/main" id="{C5294C14-F20B-478E-90B5-64985DEF37A2}"/>
              </a:ext>
            </a:extLst>
          </p:cNvPr>
          <p:cNvSpPr/>
          <p:nvPr/>
        </p:nvSpPr>
        <p:spPr>
          <a:xfrm>
            <a:off x="6707037" y="4448521"/>
            <a:ext cx="526783" cy="485775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7627126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 animBg="1"/>
      <p:bldP spid="19" grpId="0" animBg="1"/>
      <p:bldP spid="32" grpId="0" animBg="1"/>
      <p:bldP spid="36" grpId="0" animBg="1"/>
      <p:bldP spid="17" grpId="0" animBg="1"/>
      <p:bldP spid="58" grpId="0" animBg="1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F6895440-E5C7-4036-8490-BD5BCD2F98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330" y="143468"/>
            <a:ext cx="11481000" cy="6714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9888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圖片 3" descr="school+家長版安裝畫面_210813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73" b="38815"/>
          <a:stretch>
            <a:fillRect/>
          </a:stretch>
        </p:blipFill>
        <p:spPr bwMode="auto">
          <a:xfrm>
            <a:off x="764299" y="1615093"/>
            <a:ext cx="4978879" cy="4964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圖片 4" descr="school+家長版安裝畫面_210813_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77" b="23851"/>
          <a:stretch>
            <a:fillRect/>
          </a:stretch>
        </p:blipFill>
        <p:spPr bwMode="auto">
          <a:xfrm>
            <a:off x="6776839" y="1501317"/>
            <a:ext cx="4381500" cy="497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矩形 29"/>
          <p:cNvSpPr/>
          <p:nvPr/>
        </p:nvSpPr>
        <p:spPr>
          <a:xfrm>
            <a:off x="7021829" y="4060825"/>
            <a:ext cx="3884295" cy="58321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0"/>
              </a:spcAft>
            </a:pPr>
            <a:r>
              <a:rPr lang="en-US" sz="1200" kern="10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 </a:t>
            </a:r>
            <a:endParaRPr lang="zh-TW" sz="1200" kern="100">
              <a:effectLst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55563" y="110898"/>
            <a:ext cx="1126462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4800" b="1" dirty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kumimoji="1" lang="zh-TW" altLang="en-US" sz="4800" b="1" dirty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請至</a:t>
            </a:r>
            <a:r>
              <a:rPr kumimoji="1" lang="en-US" altLang="zh-TW" sz="4800" b="1" dirty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APP</a:t>
            </a:r>
            <a:r>
              <a:rPr kumimoji="1" lang="zh-TW" altLang="en-US" sz="4800" b="1" dirty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商店，搜尋「</a:t>
            </a:r>
            <a:r>
              <a:rPr kumimoji="1" lang="en-US" altLang="zh-TW" sz="4800" b="1" dirty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School+</a:t>
            </a:r>
            <a:r>
              <a:rPr kumimoji="1" lang="zh-TW" altLang="en-US" sz="4800" b="1" dirty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家長版」</a:t>
            </a:r>
            <a:endParaRPr kumimoji="1" lang="en-US" altLang="zh-TW" sz="4800" b="1" dirty="0">
              <a:solidFill>
                <a:schemeClr val="bg2">
                  <a:lumMod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R="0" lvl="0" indent="5429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4800" b="1" dirty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下載</a:t>
            </a:r>
            <a:r>
              <a:rPr kumimoji="0" lang="zh-TW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kumimoji="0" lang="zh-TW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31623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     </a:t>
            </a:r>
            <a:endParaRPr kumimoji="0" lang="en-US" altLang="zh-TW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1478280" y="1615093"/>
            <a:ext cx="2514600" cy="6477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0"/>
              </a:spcAft>
            </a:pPr>
            <a:r>
              <a:rPr lang="en-US" sz="1200" kern="10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 </a:t>
            </a:r>
            <a:endParaRPr lang="zh-TW" sz="1200" kern="100">
              <a:effectLst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975956" y="5252083"/>
            <a:ext cx="3093123" cy="124771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0"/>
              </a:spcAft>
            </a:pPr>
            <a:r>
              <a:rPr lang="en-US" sz="1200" kern="10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 </a:t>
            </a:r>
            <a:endParaRPr lang="zh-TW" sz="1200" kern="100">
              <a:effectLst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5563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2" grpId="0" animBg="1"/>
      <p:bldP spid="3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字方塊 14">
            <a:extLst>
              <a:ext uri="{FF2B5EF4-FFF2-40B4-BE49-F238E27FC236}">
                <a16:creationId xmlns:a16="http://schemas.microsoft.com/office/drawing/2014/main" id="{DCDAAA1F-5643-234E-96D6-EF678B84E639}"/>
              </a:ext>
            </a:extLst>
          </p:cNvPr>
          <p:cNvSpPr txBox="1"/>
          <p:nvPr/>
        </p:nvSpPr>
        <p:spPr>
          <a:xfrm>
            <a:off x="853983" y="354402"/>
            <a:ext cx="10014041" cy="83099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altLang="zh-TW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zh-TW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點開「</a:t>
            </a:r>
            <a:r>
              <a:rPr lang="en-US" altLang="zh-TW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School+</a:t>
            </a:r>
            <a:r>
              <a:rPr lang="zh-TW" altLang="zh-TW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家長版」進行註冊：</a:t>
            </a:r>
            <a:endParaRPr kumimoji="1" lang="en-US" altLang="zh-TW" sz="4800" b="1" dirty="0">
              <a:solidFill>
                <a:schemeClr val="bg2">
                  <a:lumMod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074" name="Picture 2" descr="school+家長版安裝畫面_210813_1_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10" b="21446"/>
          <a:stretch>
            <a:fillRect/>
          </a:stretch>
        </p:blipFill>
        <p:spPr bwMode="auto">
          <a:xfrm>
            <a:off x="525145" y="1408112"/>
            <a:ext cx="4386905" cy="5183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Picture 1" descr="school+家長版安裝畫面_210813_0_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9" b="11537"/>
          <a:stretch>
            <a:fillRect/>
          </a:stretch>
        </p:blipFill>
        <p:spPr bwMode="auto">
          <a:xfrm>
            <a:off x="6127912" y="1242548"/>
            <a:ext cx="4848225" cy="530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矩形 15"/>
          <p:cNvSpPr/>
          <p:nvPr/>
        </p:nvSpPr>
        <p:spPr>
          <a:xfrm>
            <a:off x="2718597" y="2943859"/>
            <a:ext cx="1912620" cy="57086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0"/>
              </a:spcAft>
            </a:pPr>
            <a:r>
              <a:rPr lang="en-US" sz="1200" kern="10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 </a:t>
            </a:r>
            <a:endParaRPr lang="zh-TW" sz="1200" kern="100">
              <a:effectLst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2" name="矩形 7"/>
          <p:cNvSpPr>
            <a:spLocks noChangeArrowheads="1"/>
          </p:cNvSpPr>
          <p:nvPr/>
        </p:nvSpPr>
        <p:spPr bwMode="auto">
          <a:xfrm>
            <a:off x="8428199" y="4633913"/>
            <a:ext cx="1763551" cy="804861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任選一個</a:t>
            </a:r>
            <a:endParaRPr kumimoji="0" lang="zh-TW" altLang="zh-TW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30638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TW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         </a:t>
            </a:r>
            <a:endParaRPr kumimoji="0" lang="en-US" altLang="zh-TW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3466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文字方塊 30">
            <a:extLst>
              <a:ext uri="{FF2B5EF4-FFF2-40B4-BE49-F238E27FC236}">
                <a16:creationId xmlns:a16="http://schemas.microsoft.com/office/drawing/2014/main" id="{8A4A653F-BAEB-5543-8AC6-7C93D89FE021}"/>
              </a:ext>
            </a:extLst>
          </p:cNvPr>
          <p:cNvSpPr txBox="1"/>
          <p:nvPr/>
        </p:nvSpPr>
        <p:spPr>
          <a:xfrm>
            <a:off x="1193275" y="1508643"/>
            <a:ext cx="2400298" cy="52322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/>
            <a:r>
              <a:rPr kumimoji="1"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選</a:t>
            </a:r>
            <a:r>
              <a:rPr kumimoji="1" lang="zh-TW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擇</a:t>
            </a:r>
            <a:r>
              <a:rPr kumimoji="1"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基隆市</a:t>
            </a:r>
            <a:endParaRPr kumimoji="1" lang="zh-TW" sz="2800" b="1" dirty="0">
              <a:solidFill>
                <a:schemeClr val="accent2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2" name="文字方塊 41">
            <a:extLst>
              <a:ext uri="{FF2B5EF4-FFF2-40B4-BE49-F238E27FC236}">
                <a16:creationId xmlns:a16="http://schemas.microsoft.com/office/drawing/2014/main" id="{DCDAAA1F-5643-234E-96D6-EF678B84E639}"/>
              </a:ext>
            </a:extLst>
          </p:cNvPr>
          <p:cNvSpPr txBox="1"/>
          <p:nvPr/>
        </p:nvSpPr>
        <p:spPr>
          <a:xfrm>
            <a:off x="789066" y="339194"/>
            <a:ext cx="10507583" cy="83099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altLang="zh-TW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zh-TW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點開「</a:t>
            </a:r>
            <a:r>
              <a:rPr lang="en-US" altLang="zh-TW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School+</a:t>
            </a:r>
            <a:r>
              <a:rPr lang="zh-TW" altLang="zh-TW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家長版」進行註冊：</a:t>
            </a:r>
            <a:endParaRPr kumimoji="1" lang="en-US" altLang="zh-TW" sz="4800" b="1" dirty="0">
              <a:solidFill>
                <a:schemeClr val="bg2">
                  <a:lumMod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4" name="圖片 3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65559" y="2265886"/>
            <a:ext cx="2702353" cy="4630936"/>
          </a:xfrm>
          <a:prstGeom prst="rect">
            <a:avLst/>
          </a:prstGeom>
        </p:spPr>
      </p:pic>
      <p:pic>
        <p:nvPicPr>
          <p:cNvPr id="35" name="圖片 3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50322" y="2239509"/>
            <a:ext cx="2690854" cy="4618487"/>
          </a:xfrm>
          <a:prstGeom prst="rect">
            <a:avLst/>
          </a:prstGeom>
        </p:spPr>
      </p:pic>
      <p:sp>
        <p:nvSpPr>
          <p:cNvPr id="36" name="矩形 35">
            <a:extLst>
              <a:ext uri="{FF2B5EF4-FFF2-40B4-BE49-F238E27FC236}">
                <a16:creationId xmlns:a16="http://schemas.microsoft.com/office/drawing/2014/main" id="{6C83679E-24E6-0A48-B739-60F3D476BF78}"/>
              </a:ext>
            </a:extLst>
          </p:cNvPr>
          <p:cNvSpPr/>
          <p:nvPr/>
        </p:nvSpPr>
        <p:spPr>
          <a:xfrm>
            <a:off x="1690040" y="2928944"/>
            <a:ext cx="703384" cy="47569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kumimoji="1" lang="zh-TW"/>
          </a:p>
        </p:txBody>
      </p:sp>
      <p:pic>
        <p:nvPicPr>
          <p:cNvPr id="37" name="圖片 3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46660" y="2268415"/>
            <a:ext cx="2661603" cy="4589585"/>
          </a:xfrm>
          <a:prstGeom prst="rect">
            <a:avLst/>
          </a:prstGeom>
        </p:spPr>
      </p:pic>
      <p:sp>
        <p:nvSpPr>
          <p:cNvPr id="38" name="文字方塊 37">
            <a:extLst>
              <a:ext uri="{FF2B5EF4-FFF2-40B4-BE49-F238E27FC236}">
                <a16:creationId xmlns:a16="http://schemas.microsoft.com/office/drawing/2014/main" id="{8A4A653F-BAEB-5543-8AC6-7C93D89FE021}"/>
              </a:ext>
            </a:extLst>
          </p:cNvPr>
          <p:cNvSpPr txBox="1"/>
          <p:nvPr/>
        </p:nvSpPr>
        <p:spPr>
          <a:xfrm>
            <a:off x="4200977" y="1502156"/>
            <a:ext cx="2400298" cy="52322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/>
            <a:r>
              <a:rPr kumimoji="1"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選</a:t>
            </a:r>
            <a:r>
              <a:rPr kumimoji="1" lang="zh-TW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擇</a:t>
            </a:r>
            <a:r>
              <a:rPr kumimoji="1"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中正區</a:t>
            </a:r>
            <a:endParaRPr kumimoji="1" lang="zh-TW" sz="2800" b="1" dirty="0">
              <a:solidFill>
                <a:schemeClr val="accent2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6C83679E-24E6-0A48-B739-60F3D476BF78}"/>
              </a:ext>
            </a:extLst>
          </p:cNvPr>
          <p:cNvSpPr/>
          <p:nvPr/>
        </p:nvSpPr>
        <p:spPr>
          <a:xfrm>
            <a:off x="4697742" y="2922457"/>
            <a:ext cx="703384" cy="47569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kumimoji="1" lang="zh-TW"/>
          </a:p>
        </p:txBody>
      </p:sp>
      <p:sp>
        <p:nvSpPr>
          <p:cNvPr id="40" name="文字方塊 39">
            <a:extLst>
              <a:ext uri="{FF2B5EF4-FFF2-40B4-BE49-F238E27FC236}">
                <a16:creationId xmlns:a16="http://schemas.microsoft.com/office/drawing/2014/main" id="{8A4A653F-BAEB-5543-8AC6-7C93D89FE021}"/>
              </a:ext>
            </a:extLst>
          </p:cNvPr>
          <p:cNvSpPr txBox="1"/>
          <p:nvPr/>
        </p:nvSpPr>
        <p:spPr>
          <a:xfrm>
            <a:off x="7492295" y="1515896"/>
            <a:ext cx="2400298" cy="52322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/>
            <a:r>
              <a:rPr kumimoji="1"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選</a:t>
            </a:r>
            <a:r>
              <a:rPr kumimoji="1" lang="zh-TW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擇正濱國小</a:t>
            </a:r>
            <a:endParaRPr kumimoji="1" lang="zh-TW" sz="2800" b="1" dirty="0">
              <a:solidFill>
                <a:schemeClr val="accent2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6C83679E-24E6-0A48-B739-60F3D476BF78}"/>
              </a:ext>
            </a:extLst>
          </p:cNvPr>
          <p:cNvSpPr/>
          <p:nvPr/>
        </p:nvSpPr>
        <p:spPr>
          <a:xfrm>
            <a:off x="7989059" y="4076699"/>
            <a:ext cx="1335915" cy="30674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kumimoji="1" lang="zh-TW"/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6C83679E-24E6-0A48-B739-60F3D476BF78}"/>
              </a:ext>
            </a:extLst>
          </p:cNvPr>
          <p:cNvSpPr/>
          <p:nvPr/>
        </p:nvSpPr>
        <p:spPr>
          <a:xfrm>
            <a:off x="9751184" y="6353174"/>
            <a:ext cx="557079" cy="42862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kumimoji="1" lang="zh-TW"/>
          </a:p>
        </p:txBody>
      </p:sp>
    </p:spTree>
    <p:extLst>
      <p:ext uri="{BB962C8B-B14F-4D97-AF65-F5344CB8AC3E}">
        <p14:creationId xmlns:p14="http://schemas.microsoft.com/office/powerpoint/2010/main" val="2527879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6" grpId="0" animBg="1"/>
      <p:bldP spid="38" grpId="0"/>
      <p:bldP spid="39" grpId="0" animBg="1"/>
      <p:bldP spid="40" grpId="0"/>
      <p:bldP spid="41" grpId="0" animBg="1"/>
      <p:bldP spid="4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文字方塊 58">
            <a:extLst>
              <a:ext uri="{FF2B5EF4-FFF2-40B4-BE49-F238E27FC236}">
                <a16:creationId xmlns:a16="http://schemas.microsoft.com/office/drawing/2014/main" id="{DCDAAA1F-5643-234E-96D6-EF678B84E639}"/>
              </a:ext>
            </a:extLst>
          </p:cNvPr>
          <p:cNvSpPr txBox="1"/>
          <p:nvPr/>
        </p:nvSpPr>
        <p:spPr>
          <a:xfrm>
            <a:off x="789066" y="339194"/>
            <a:ext cx="7440533" cy="83099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kumimoji="1" lang="zh-TW" sz="4800" b="1" dirty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登入介面說明 </a:t>
            </a:r>
            <a:r>
              <a:rPr kumimoji="1" lang="en-US" altLang="zh-TW" sz="4800" b="1" dirty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kumimoji="1" lang="zh-TW" sz="4800" b="1" dirty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家長註冊</a:t>
            </a:r>
          </a:p>
        </p:txBody>
      </p:sp>
      <p:pic>
        <p:nvPicPr>
          <p:cNvPr id="5122" name="圖片 12" descr="school+家長版安裝畫面_210813_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35" b="16057"/>
          <a:stretch>
            <a:fillRect/>
          </a:stretch>
        </p:blipFill>
        <p:spPr bwMode="auto">
          <a:xfrm>
            <a:off x="827166" y="1345689"/>
            <a:ext cx="4068684" cy="5223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1" name="Picture 1" descr="5863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65" b="26817"/>
          <a:stretch>
            <a:fillRect/>
          </a:stretch>
        </p:blipFill>
        <p:spPr bwMode="auto">
          <a:xfrm>
            <a:off x="6638925" y="1193803"/>
            <a:ext cx="4514850" cy="5520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矩形 20"/>
          <p:cNvSpPr/>
          <p:nvPr/>
        </p:nvSpPr>
        <p:spPr>
          <a:xfrm>
            <a:off x="9580561" y="5118239"/>
            <a:ext cx="963613" cy="35973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0"/>
              </a:spcAft>
            </a:pPr>
            <a:r>
              <a:rPr lang="en-US" sz="1200" kern="10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 </a:t>
            </a:r>
            <a:endParaRPr lang="zh-TW" sz="1200" kern="100">
              <a:effectLst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2173605" y="6038135"/>
            <a:ext cx="1550670" cy="43696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0"/>
              </a:spcAft>
            </a:pPr>
            <a:r>
              <a:rPr lang="en-US" sz="1200" kern="10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 </a:t>
            </a:r>
            <a:endParaRPr lang="zh-TW" sz="1200" kern="100">
              <a:effectLst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35591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      </a:t>
            </a:r>
            <a:endParaRPr kumimoji="0" lang="en-US" altLang="zh-TW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0" y="665321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64226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文字方塊 58">
            <a:extLst>
              <a:ext uri="{FF2B5EF4-FFF2-40B4-BE49-F238E27FC236}">
                <a16:creationId xmlns:a16="http://schemas.microsoft.com/office/drawing/2014/main" id="{DCDAAA1F-5643-234E-96D6-EF678B84E639}"/>
              </a:ext>
            </a:extLst>
          </p:cNvPr>
          <p:cNvSpPr txBox="1"/>
          <p:nvPr/>
        </p:nvSpPr>
        <p:spPr>
          <a:xfrm>
            <a:off x="789066" y="339194"/>
            <a:ext cx="7440533" cy="83099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kumimoji="1" lang="zh-TW" sz="4800" b="1" dirty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登入介面說明 </a:t>
            </a:r>
            <a:r>
              <a:rPr kumimoji="1" lang="en-US" altLang="zh-TW" sz="4800" b="1" dirty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kumimoji="1" lang="zh-TW" sz="4800" b="1" dirty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家長註冊</a:t>
            </a:r>
          </a:p>
        </p:txBody>
      </p: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35591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      </a:t>
            </a:r>
            <a:endParaRPr kumimoji="0" lang="en-US" altLang="zh-TW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0" y="665321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6146" name="Picture 2" descr="5863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6" b="24783"/>
          <a:stretch/>
        </p:blipFill>
        <p:spPr bwMode="auto">
          <a:xfrm>
            <a:off x="466724" y="1184006"/>
            <a:ext cx="3906043" cy="5469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5" name="Picture 1" descr="5863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44" b="11070"/>
          <a:stretch>
            <a:fillRect/>
          </a:stretch>
        </p:blipFill>
        <p:spPr bwMode="auto">
          <a:xfrm>
            <a:off x="6588125" y="1117555"/>
            <a:ext cx="4429125" cy="5444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14"/>
          <p:cNvSpPr>
            <a:spLocks noChangeArrowheads="1"/>
          </p:cNvSpPr>
          <p:nvPr/>
        </p:nvSpPr>
        <p:spPr bwMode="auto">
          <a:xfrm>
            <a:off x="1703783" y="3512344"/>
            <a:ext cx="1363267" cy="751884"/>
          </a:xfrm>
          <a:prstGeom prst="rect">
            <a:avLst/>
          </a:prstGeom>
          <a:solidFill>
            <a:srgbClr val="FFFFFF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下拉選擇班級</a:t>
            </a:r>
            <a:endParaRPr kumimoji="0" lang="zh-TW" altLang="zh-TW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矩形 16"/>
          <p:cNvSpPr>
            <a:spLocks noChangeArrowheads="1"/>
          </p:cNvSpPr>
          <p:nvPr/>
        </p:nvSpPr>
        <p:spPr bwMode="auto">
          <a:xfrm>
            <a:off x="1886534" y="4803776"/>
            <a:ext cx="2139950" cy="441325"/>
          </a:xfrm>
          <a:prstGeom prst="rect">
            <a:avLst/>
          </a:prstGeom>
          <a:solidFill>
            <a:srgbClr val="FFFFFF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輸入手機號碼</a:t>
            </a:r>
            <a:endParaRPr kumimoji="0" lang="zh-TW" altLang="zh-TW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直線圖說文字 1 18"/>
          <p:cNvSpPr>
            <a:spLocks/>
          </p:cNvSpPr>
          <p:nvPr/>
        </p:nvSpPr>
        <p:spPr bwMode="auto">
          <a:xfrm>
            <a:off x="3858832" y="5898628"/>
            <a:ext cx="1961318" cy="573085"/>
          </a:xfrm>
          <a:prstGeom prst="borderCallout1">
            <a:avLst>
              <a:gd name="adj1" fmla="val 18750"/>
              <a:gd name="adj2" fmla="val -8333"/>
              <a:gd name="adj3" fmla="val 55884"/>
              <a:gd name="adj4" fmla="val -52764"/>
            </a:avLst>
          </a:prstGeom>
          <a:solidFill>
            <a:srgbClr val="FFFFFF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點選發送簡訊</a:t>
            </a:r>
            <a:endParaRPr kumimoji="0" lang="zh-TW" altLang="zh-TW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矩形 19"/>
          <p:cNvSpPr>
            <a:spLocks noChangeArrowheads="1"/>
          </p:cNvSpPr>
          <p:nvPr/>
        </p:nvSpPr>
        <p:spPr bwMode="auto">
          <a:xfrm>
            <a:off x="8265318" y="2883476"/>
            <a:ext cx="1228350" cy="250031"/>
          </a:xfrm>
          <a:prstGeom prst="rect">
            <a:avLst/>
          </a:prstGeom>
          <a:solidFill>
            <a:srgbClr val="FFFFFF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2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班級</a:t>
            </a:r>
            <a:endParaRPr kumimoji="0" lang="zh-TW" altLang="zh-TW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矩形 20"/>
          <p:cNvSpPr>
            <a:spLocks noChangeArrowheads="1"/>
          </p:cNvSpPr>
          <p:nvPr/>
        </p:nvSpPr>
        <p:spPr bwMode="auto">
          <a:xfrm>
            <a:off x="8140699" y="3756025"/>
            <a:ext cx="2308226" cy="241300"/>
          </a:xfrm>
          <a:prstGeom prst="rect">
            <a:avLst/>
          </a:prstGeom>
          <a:solidFill>
            <a:srgbClr val="FFFFFF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手機號碼</a:t>
            </a:r>
            <a:endParaRPr kumimoji="0" lang="zh-TW" altLang="zh-TW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矩形 21"/>
          <p:cNvSpPr>
            <a:spLocks noChangeArrowheads="1"/>
          </p:cNvSpPr>
          <p:nvPr/>
        </p:nvSpPr>
        <p:spPr bwMode="auto">
          <a:xfrm>
            <a:off x="8171794" y="3294460"/>
            <a:ext cx="694315" cy="217884"/>
          </a:xfrm>
          <a:prstGeom prst="rect">
            <a:avLst/>
          </a:prstGeom>
          <a:solidFill>
            <a:srgbClr val="FFFFFF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座號</a:t>
            </a:r>
            <a:endParaRPr kumimoji="0" lang="zh-TW" altLang="zh-TW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矩形 22"/>
          <p:cNvSpPr>
            <a:spLocks noChangeArrowheads="1"/>
          </p:cNvSpPr>
          <p:nvPr/>
        </p:nvSpPr>
        <p:spPr bwMode="auto">
          <a:xfrm>
            <a:off x="8099702" y="4967288"/>
            <a:ext cx="1374775" cy="398462"/>
          </a:xfrm>
          <a:prstGeom prst="rect">
            <a:avLst/>
          </a:prstGeom>
          <a:solidFill>
            <a:srgbClr val="FFFFFF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家長名字</a:t>
            </a:r>
            <a:endParaRPr kumimoji="0" lang="zh-TW" altLang="zh-TW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直線圖說文字 1 23"/>
          <p:cNvSpPr>
            <a:spLocks/>
          </p:cNvSpPr>
          <p:nvPr/>
        </p:nvSpPr>
        <p:spPr bwMode="auto">
          <a:xfrm>
            <a:off x="10171826" y="6024497"/>
            <a:ext cx="1258174" cy="428852"/>
          </a:xfrm>
          <a:prstGeom prst="borderCallout1">
            <a:avLst>
              <a:gd name="adj1" fmla="val 18750"/>
              <a:gd name="adj2" fmla="val -8333"/>
              <a:gd name="adj3" fmla="val 55884"/>
              <a:gd name="adj4" fmla="val -52764"/>
            </a:avLst>
          </a:prstGeom>
          <a:solidFill>
            <a:srgbClr val="FFFFFF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點選註冊</a:t>
            </a:r>
            <a:endParaRPr kumimoji="0" lang="zh-TW" altLang="zh-TW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矩形 24"/>
          <p:cNvSpPr>
            <a:spLocks noChangeArrowheads="1"/>
          </p:cNvSpPr>
          <p:nvPr/>
        </p:nvSpPr>
        <p:spPr bwMode="auto">
          <a:xfrm>
            <a:off x="8171794" y="5522491"/>
            <a:ext cx="2372381" cy="362056"/>
          </a:xfrm>
          <a:prstGeom prst="rect">
            <a:avLst/>
          </a:prstGeom>
          <a:solidFill>
            <a:srgbClr val="FFFFFF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輸入</a:t>
            </a:r>
            <a:r>
              <a:rPr kumimoji="0" lang="zh-TW" alt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簡訊驗證</a:t>
            </a:r>
            <a:r>
              <a:rPr kumimoji="0" lang="zh-TW" altLang="zh-TW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碼</a:t>
            </a:r>
            <a:endParaRPr kumimoji="0" lang="zh-TW" altLang="zh-TW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7" name="Rectangle 24"/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8" name="Rectangle 25"/>
          <p:cNvSpPr>
            <a:spLocks noChangeArrowheads="1"/>
          </p:cNvSpPr>
          <p:nvPr/>
        </p:nvSpPr>
        <p:spPr bwMode="auto">
          <a:xfrm>
            <a:off x="7668835" y="3863142"/>
            <a:ext cx="223651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TW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         </a:t>
            </a:r>
            <a:endParaRPr kumimoji="0" lang="en-US" altLang="zh-TW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矩形 15"/>
          <p:cNvSpPr>
            <a:spLocks noChangeArrowheads="1"/>
          </p:cNvSpPr>
          <p:nvPr/>
        </p:nvSpPr>
        <p:spPr bwMode="auto">
          <a:xfrm>
            <a:off x="789065" y="4338841"/>
            <a:ext cx="1906509" cy="258762"/>
          </a:xfrm>
          <a:prstGeom prst="rect">
            <a:avLst/>
          </a:prstGeom>
          <a:solidFill>
            <a:srgbClr val="FFFFFF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下拉選擇座號</a:t>
            </a:r>
            <a:endParaRPr kumimoji="0" lang="zh-TW" altLang="zh-TW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886534" y="6044830"/>
            <a:ext cx="1732966" cy="43696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0"/>
              </a:spcAft>
            </a:pPr>
            <a:r>
              <a:rPr lang="en-US" sz="1200" kern="10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 </a:t>
            </a:r>
            <a:endParaRPr lang="zh-TW" sz="1200" kern="100">
              <a:effectLst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7764875" y="6085783"/>
            <a:ext cx="2236375" cy="43696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0"/>
              </a:spcAft>
            </a:pPr>
            <a:r>
              <a:rPr lang="en-US" sz="1200" kern="10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 </a:t>
            </a:r>
            <a:endParaRPr lang="zh-TW" sz="1200" kern="100">
              <a:effectLst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714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14" grpId="0" animBg="1"/>
      <p:bldP spid="15" grpId="0" animBg="1"/>
      <p:bldP spid="27" grpId="0" animBg="1"/>
      <p:bldP spid="28" grpId="0" animBg="1"/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字方塊 14">
            <a:extLst>
              <a:ext uri="{FF2B5EF4-FFF2-40B4-BE49-F238E27FC236}">
                <a16:creationId xmlns:a16="http://schemas.microsoft.com/office/drawing/2014/main" id="{DCDAAA1F-5643-234E-96D6-EF678B84E639}"/>
              </a:ext>
            </a:extLst>
          </p:cNvPr>
          <p:cNvSpPr txBox="1"/>
          <p:nvPr/>
        </p:nvSpPr>
        <p:spPr>
          <a:xfrm>
            <a:off x="789067" y="339194"/>
            <a:ext cx="5908096" cy="83099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kumimoji="1" lang="zh-CN" sz="4800" b="1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</a:t>
            </a:r>
            <a:r>
              <a:rPr kumimoji="1" lang="zh-TW" sz="4800" b="1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生請假</a:t>
            </a:r>
            <a:r>
              <a:rPr kumimoji="1" lang="zh-TW" altLang="en-US" sz="4800" b="1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申請</a:t>
            </a:r>
            <a:endParaRPr kumimoji="1" lang="zh-TW" sz="4800" b="1" dirty="0">
              <a:solidFill>
                <a:schemeClr val="bg2">
                  <a:lumMod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62" name="群組 61"/>
          <p:cNvGrpSpPr/>
          <p:nvPr/>
        </p:nvGrpSpPr>
        <p:grpSpPr>
          <a:xfrm>
            <a:off x="1152697" y="1341641"/>
            <a:ext cx="4200355" cy="5430634"/>
            <a:chOff x="8434796" y="1446975"/>
            <a:chExt cx="2715204" cy="4827028"/>
          </a:xfrm>
        </p:grpSpPr>
        <p:pic>
          <p:nvPicPr>
            <p:cNvPr id="63" name="圖片 62">
              <a:extLst>
                <a:ext uri="{FF2B5EF4-FFF2-40B4-BE49-F238E27FC236}">
                  <a16:creationId xmlns:a16="http://schemas.microsoft.com/office/drawing/2014/main" id="{DD60F65E-B3C4-524D-9D10-8D7CD17D88C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34796" y="1446975"/>
              <a:ext cx="2715204" cy="4827028"/>
            </a:xfrm>
            <a:prstGeom prst="rect">
              <a:avLst/>
            </a:prstGeom>
            <a:ln w="28575">
              <a:noFill/>
            </a:ln>
          </p:spPr>
        </p:pic>
        <p:sp>
          <p:nvSpPr>
            <p:cNvPr id="64" name="矩形 63">
              <a:extLst>
                <a:ext uri="{FF2B5EF4-FFF2-40B4-BE49-F238E27FC236}">
                  <a16:creationId xmlns:a16="http://schemas.microsoft.com/office/drawing/2014/main" id="{C46F8983-EC5F-414C-9764-98549F7F2964}"/>
                </a:ext>
              </a:extLst>
            </p:cNvPr>
            <p:cNvSpPr/>
            <p:nvPr/>
          </p:nvSpPr>
          <p:spPr>
            <a:xfrm>
              <a:off x="8532121" y="5482899"/>
              <a:ext cx="721114" cy="45231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numCol="1" rtlCol="0" anchor="ctr"/>
            <a:lstStyle/>
            <a:p>
              <a:pPr algn="ctr"/>
              <a:endParaRPr kumimoji="1" lang="zh-TW"/>
            </a:p>
          </p:txBody>
        </p:sp>
        <p:sp>
          <p:nvSpPr>
            <p:cNvPr id="65" name="矩形 64">
              <a:extLst>
                <a:ext uri="{FF2B5EF4-FFF2-40B4-BE49-F238E27FC236}">
                  <a16:creationId xmlns:a16="http://schemas.microsoft.com/office/drawing/2014/main" id="{5557F7D3-7F41-4549-9921-0E2B046D3E1E}"/>
                </a:ext>
              </a:extLst>
            </p:cNvPr>
            <p:cNvSpPr/>
            <p:nvPr/>
          </p:nvSpPr>
          <p:spPr>
            <a:xfrm>
              <a:off x="8434798" y="2540976"/>
              <a:ext cx="2715202" cy="219068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numCol="1" rtlCol="0" anchor="ctr"/>
            <a:lstStyle/>
            <a:p>
              <a:pPr algn="ctr"/>
              <a:endParaRPr kumimoji="1" lang="zh-TW"/>
            </a:p>
          </p:txBody>
        </p:sp>
      </p:grp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4801" y="1341641"/>
            <a:ext cx="4970374" cy="6797209"/>
          </a:xfrm>
          <a:prstGeom prst="rect">
            <a:avLst/>
          </a:prstGeom>
        </p:spPr>
      </p:pic>
      <p:sp>
        <p:nvSpPr>
          <p:cNvPr id="31" name="矩形 30"/>
          <p:cNvSpPr/>
          <p:nvPr/>
        </p:nvSpPr>
        <p:spPr>
          <a:xfrm>
            <a:off x="8839784" y="2524224"/>
            <a:ext cx="1732966" cy="436967"/>
          </a:xfrm>
          <a:prstGeom prst="rect">
            <a:avLst/>
          </a:prstGeom>
          <a:noFill/>
          <a:ln w="762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0"/>
              </a:spcAft>
            </a:pPr>
            <a:r>
              <a:rPr lang="en-US" sz="1200" kern="10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 </a:t>
            </a:r>
            <a:endParaRPr lang="zh-TW" sz="1200" kern="100">
              <a:effectLst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32" name="文字方塊 31">
            <a:extLst>
              <a:ext uri="{FF2B5EF4-FFF2-40B4-BE49-F238E27FC236}">
                <a16:creationId xmlns:a16="http://schemas.microsoft.com/office/drawing/2014/main" id="{28CC459B-7643-B84B-87A9-218B3D21F519}"/>
              </a:ext>
            </a:extLst>
          </p:cNvPr>
          <p:cNvSpPr txBox="1"/>
          <p:nvPr/>
        </p:nvSpPr>
        <p:spPr>
          <a:xfrm>
            <a:off x="4959763" y="178398"/>
            <a:ext cx="4535275" cy="114390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numCol="1" rtlCol="0">
            <a:spAutoFit/>
          </a:bodyPr>
          <a:lstStyle/>
          <a:p>
            <a:pPr>
              <a:lnSpc>
                <a:spcPts val="4060"/>
              </a:lnSpc>
            </a:pPr>
            <a:r>
              <a:rPr kumimoji="1" lang="zh-TW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於首頁點選</a:t>
            </a:r>
            <a:r>
              <a:rPr kumimoji="1" lang="zh-CN" sz="2800" b="1" dirty="0">
                <a:solidFill>
                  <a:srgbClr val="00C058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學生請假</a:t>
            </a:r>
            <a:endParaRPr kumimoji="1" lang="en-US" altLang="zh-CN" sz="2800" b="1" dirty="0">
              <a:solidFill>
                <a:srgbClr val="00C058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>
              <a:lnSpc>
                <a:spcPts val="4060"/>
              </a:lnSpc>
            </a:pPr>
            <a:r>
              <a:rPr kumimoji="1" lang="zh-TW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點選</a:t>
            </a:r>
            <a:r>
              <a:rPr kumimoji="1" lang="zh-TW" sz="2800" b="1" dirty="0">
                <a:solidFill>
                  <a:srgbClr val="00C058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學生請假申請</a:t>
            </a:r>
            <a:endParaRPr lang="en-US" altLang="zh-TW" sz="2800" b="1" dirty="0">
              <a:solidFill>
                <a:srgbClr val="00C058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43545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字方塊 14">
            <a:extLst>
              <a:ext uri="{FF2B5EF4-FFF2-40B4-BE49-F238E27FC236}">
                <a16:creationId xmlns:a16="http://schemas.microsoft.com/office/drawing/2014/main" id="{DCDAAA1F-5643-234E-96D6-EF678B84E639}"/>
              </a:ext>
            </a:extLst>
          </p:cNvPr>
          <p:cNvSpPr txBox="1"/>
          <p:nvPr/>
        </p:nvSpPr>
        <p:spPr>
          <a:xfrm>
            <a:off x="789067" y="339194"/>
            <a:ext cx="5908096" cy="83099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kumimoji="1" lang="zh-CN" sz="4800" b="1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</a:t>
            </a:r>
            <a:r>
              <a:rPr kumimoji="1" lang="zh-TW" sz="4800" b="1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生請假與假單查詢</a:t>
            </a:r>
          </a:p>
        </p:txBody>
      </p:sp>
      <p:sp>
        <p:nvSpPr>
          <p:cNvPr id="2" name="矩形 1"/>
          <p:cNvSpPr/>
          <p:nvPr/>
        </p:nvSpPr>
        <p:spPr>
          <a:xfrm>
            <a:off x="1058529" y="4595471"/>
            <a:ext cx="3902931" cy="107131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numCol="1">
            <a:spAutoFit/>
          </a:bodyPr>
          <a:lstStyle/>
          <a:p>
            <a:pPr>
              <a:lnSpc>
                <a:spcPts val="4060"/>
              </a:lnSpc>
            </a:pPr>
            <a:r>
              <a:rPr lang="zh-TW" sz="2000" b="1" dirty="0">
                <a:solidFill>
                  <a:schemeClr val="accent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□ 家長、老師皆能</a:t>
            </a:r>
            <a:r>
              <a:rPr lang="zh-CN" sz="2000" b="1" dirty="0">
                <a:solidFill>
                  <a:schemeClr val="accent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幫學生</a:t>
            </a:r>
            <a:r>
              <a:rPr lang="zh-TW" sz="2000" b="1" dirty="0">
                <a:solidFill>
                  <a:schemeClr val="accent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請假</a:t>
            </a:r>
            <a:endParaRPr lang="en-US" altLang="zh-TW" sz="2000" b="1" dirty="0">
              <a:solidFill>
                <a:schemeClr val="accent2">
                  <a:lumMod val="7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>
              <a:lnSpc>
                <a:spcPts val="4060"/>
              </a:lnSpc>
            </a:pPr>
            <a:r>
              <a:rPr lang="zh-TW" sz="2000" b="1" dirty="0">
                <a:solidFill>
                  <a:schemeClr val="accent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□ 支援多日連續請假</a:t>
            </a:r>
          </a:p>
        </p:txBody>
      </p:sp>
      <p:grpSp>
        <p:nvGrpSpPr>
          <p:cNvPr id="4" name="群組 3"/>
          <p:cNvGrpSpPr/>
          <p:nvPr/>
        </p:nvGrpSpPr>
        <p:grpSpPr>
          <a:xfrm>
            <a:off x="6479757" y="928465"/>
            <a:ext cx="4778793" cy="5592456"/>
            <a:chOff x="7259478" y="776636"/>
            <a:chExt cx="3146479" cy="5593742"/>
          </a:xfrm>
        </p:grpSpPr>
        <p:pic>
          <p:nvPicPr>
            <p:cNvPr id="5122" name="Picture 2">
              <a:extLst>
                <a:ext uri="{FF2B5EF4-FFF2-40B4-BE49-F238E27FC236}">
                  <a16:creationId xmlns:a16="http://schemas.microsoft.com/office/drawing/2014/main" id="{3060A63E-F22B-6E46-AC99-FC82A95C2B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59478" y="776636"/>
              <a:ext cx="3146479" cy="55937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E00B32DA-0BA5-5D48-816B-76CBA011B436}"/>
                </a:ext>
              </a:extLst>
            </p:cNvPr>
            <p:cNvSpPr/>
            <p:nvPr/>
          </p:nvSpPr>
          <p:spPr>
            <a:xfrm>
              <a:off x="7336554" y="2593731"/>
              <a:ext cx="2987660" cy="3169116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numCol="1" rtlCol="0" anchor="ctr"/>
            <a:lstStyle/>
            <a:p>
              <a:pPr algn="ctr"/>
              <a:endParaRPr kumimoji="1" lang="zh-TW"/>
            </a:p>
          </p:txBody>
        </p:sp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E00B32DA-0BA5-5D48-816B-76CBA011B436}"/>
                </a:ext>
              </a:extLst>
            </p:cNvPr>
            <p:cNvSpPr/>
            <p:nvPr/>
          </p:nvSpPr>
          <p:spPr>
            <a:xfrm>
              <a:off x="9223130" y="2081763"/>
              <a:ext cx="633047" cy="380082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numCol="1" rtlCol="0" anchor="ctr"/>
            <a:lstStyle/>
            <a:p>
              <a:pPr algn="ctr"/>
              <a:endParaRPr kumimoji="1" lang="zh-TW"/>
            </a:p>
          </p:txBody>
        </p:sp>
      </p:grp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28CC459B-7643-B84B-87A9-218B3D21F519}"/>
              </a:ext>
            </a:extLst>
          </p:cNvPr>
          <p:cNvSpPr txBox="1"/>
          <p:nvPr/>
        </p:nvSpPr>
        <p:spPr>
          <a:xfrm>
            <a:off x="926766" y="1417489"/>
            <a:ext cx="4535275" cy="219547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numCol="1" rtlCol="0">
            <a:spAutoFit/>
          </a:bodyPr>
          <a:lstStyle/>
          <a:p>
            <a:pPr marL="514350" indent="-514350">
              <a:lnSpc>
                <a:spcPts val="4060"/>
              </a:lnSpc>
              <a:buAutoNum type="arabicPeriod"/>
            </a:pPr>
            <a:r>
              <a:rPr lang="zh-TW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選擇</a:t>
            </a:r>
            <a:r>
              <a:rPr lang="zh-TW" sz="2800" b="1" dirty="0">
                <a:solidFill>
                  <a:srgbClr val="00C058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假別</a:t>
            </a:r>
            <a:endParaRPr lang="en-US" altLang="zh-TW" sz="2800" b="1" dirty="0">
              <a:solidFill>
                <a:srgbClr val="00C058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514350" indent="-514350">
              <a:lnSpc>
                <a:spcPts val="4060"/>
              </a:lnSpc>
              <a:buAutoNum type="arabicPeriod"/>
            </a:pPr>
            <a:r>
              <a:rPr lang="zh-TW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輸入</a:t>
            </a:r>
            <a:r>
              <a:rPr lang="zh-TW" sz="2800" b="1" dirty="0">
                <a:solidFill>
                  <a:srgbClr val="00C058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請假原因</a:t>
            </a:r>
            <a:endParaRPr lang="en-US" altLang="zh-TW" sz="2800" b="1" dirty="0">
              <a:solidFill>
                <a:srgbClr val="00C058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514350" indent="-514350">
              <a:lnSpc>
                <a:spcPts val="4060"/>
              </a:lnSpc>
              <a:buFontTx/>
              <a:buAutoNum type="arabicPeriod"/>
            </a:pPr>
            <a:r>
              <a:rPr lang="zh-TW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選擇</a:t>
            </a:r>
            <a:r>
              <a:rPr lang="zh-TW" sz="2800" b="1" dirty="0">
                <a:solidFill>
                  <a:srgbClr val="00C058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日期與時間</a:t>
            </a:r>
            <a:endParaRPr lang="en-US" altLang="zh-TW" sz="2800" b="1" dirty="0">
              <a:solidFill>
                <a:srgbClr val="00C058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514350" indent="-514350">
              <a:lnSpc>
                <a:spcPts val="4060"/>
              </a:lnSpc>
              <a:buAutoNum type="arabicPeriod"/>
            </a:pPr>
            <a:r>
              <a:rPr lang="zh-TW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點選</a:t>
            </a:r>
            <a:r>
              <a:rPr lang="zh-TW" sz="2800" b="1" dirty="0">
                <a:solidFill>
                  <a:srgbClr val="00C058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送出申請</a:t>
            </a:r>
            <a:endParaRPr lang="en-US" altLang="zh-TW" sz="2800" b="1" dirty="0">
              <a:solidFill>
                <a:srgbClr val="00C058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grpSp>
        <p:nvGrpSpPr>
          <p:cNvPr id="38" name="群組 37"/>
          <p:cNvGrpSpPr/>
          <p:nvPr/>
        </p:nvGrpSpPr>
        <p:grpSpPr>
          <a:xfrm>
            <a:off x="940213" y="1452043"/>
            <a:ext cx="475910" cy="497609"/>
            <a:chOff x="592173" y="4294812"/>
            <a:chExt cx="619057" cy="619057"/>
          </a:xfrm>
        </p:grpSpPr>
        <p:sp>
          <p:nvSpPr>
            <p:cNvPr id="39" name="Oval 14">
              <a:extLst>
                <a:ext uri="{FF2B5EF4-FFF2-40B4-BE49-F238E27FC236}">
                  <a16:creationId xmlns:a16="http://schemas.microsoft.com/office/drawing/2014/main" id="{202F2E78-43E0-7E4E-B728-457BA8E859C4}"/>
                </a:ext>
              </a:extLst>
            </p:cNvPr>
            <p:cNvSpPr/>
            <p:nvPr/>
          </p:nvSpPr>
          <p:spPr>
            <a:xfrm>
              <a:off x="592173" y="4294812"/>
              <a:ext cx="619057" cy="619057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/>
            </a:p>
          </p:txBody>
        </p:sp>
        <p:sp>
          <p:nvSpPr>
            <p:cNvPr id="40" name="TextBox 19">
              <a:extLst>
                <a:ext uri="{FF2B5EF4-FFF2-40B4-BE49-F238E27FC236}">
                  <a16:creationId xmlns:a16="http://schemas.microsoft.com/office/drawing/2014/main" id="{45AEFD89-694D-FB43-A0D3-DE7566CDE3C5}"/>
                </a:ext>
              </a:extLst>
            </p:cNvPr>
            <p:cNvSpPr txBox="1"/>
            <p:nvPr/>
          </p:nvSpPr>
          <p:spPr>
            <a:xfrm>
              <a:off x="731654" y="4372623"/>
              <a:ext cx="368943" cy="45803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txBody>
            <a:bodyPr wrap="square" numCol="1" rtlCol="0" anchor="ctr">
              <a:spAutoFit/>
            </a:bodyPr>
            <a:lstStyle/>
            <a:p>
              <a:pPr algn="ctr"/>
              <a:r>
                <a:rPr lang="en-US" altLang="zh-TW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ko-KR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3" name="群組 52"/>
          <p:cNvGrpSpPr/>
          <p:nvPr/>
        </p:nvGrpSpPr>
        <p:grpSpPr>
          <a:xfrm>
            <a:off x="951301" y="2017617"/>
            <a:ext cx="475910" cy="497609"/>
            <a:chOff x="592173" y="4294812"/>
            <a:chExt cx="619057" cy="619057"/>
          </a:xfrm>
        </p:grpSpPr>
        <p:sp>
          <p:nvSpPr>
            <p:cNvPr id="54" name="Oval 14">
              <a:extLst>
                <a:ext uri="{FF2B5EF4-FFF2-40B4-BE49-F238E27FC236}">
                  <a16:creationId xmlns:a16="http://schemas.microsoft.com/office/drawing/2014/main" id="{202F2E78-43E0-7E4E-B728-457BA8E859C4}"/>
                </a:ext>
              </a:extLst>
            </p:cNvPr>
            <p:cNvSpPr/>
            <p:nvPr/>
          </p:nvSpPr>
          <p:spPr>
            <a:xfrm>
              <a:off x="592173" y="4294812"/>
              <a:ext cx="619057" cy="619057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/>
            </a:p>
          </p:txBody>
        </p:sp>
        <p:sp>
          <p:nvSpPr>
            <p:cNvPr id="55" name="TextBox 19">
              <a:extLst>
                <a:ext uri="{FF2B5EF4-FFF2-40B4-BE49-F238E27FC236}">
                  <a16:creationId xmlns:a16="http://schemas.microsoft.com/office/drawing/2014/main" id="{45AEFD89-694D-FB43-A0D3-DE7566CDE3C5}"/>
                </a:ext>
              </a:extLst>
            </p:cNvPr>
            <p:cNvSpPr txBox="1"/>
            <p:nvPr/>
          </p:nvSpPr>
          <p:spPr>
            <a:xfrm>
              <a:off x="731654" y="4372623"/>
              <a:ext cx="368943" cy="45803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txBody>
            <a:bodyPr wrap="square" numCol="1" rtlCol="0" anchor="ctr">
              <a:spAutoFit/>
            </a:bodyPr>
            <a:lstStyle/>
            <a:p>
              <a:pPr algn="ctr"/>
              <a:r>
                <a:rPr lang="en-US" altLang="zh-TW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ko-KR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6" name="群組 55"/>
          <p:cNvGrpSpPr/>
          <p:nvPr/>
        </p:nvGrpSpPr>
        <p:grpSpPr>
          <a:xfrm>
            <a:off x="942192" y="2561489"/>
            <a:ext cx="475910" cy="497609"/>
            <a:chOff x="592173" y="4294812"/>
            <a:chExt cx="619057" cy="619057"/>
          </a:xfrm>
        </p:grpSpPr>
        <p:sp>
          <p:nvSpPr>
            <p:cNvPr id="57" name="Oval 14">
              <a:extLst>
                <a:ext uri="{FF2B5EF4-FFF2-40B4-BE49-F238E27FC236}">
                  <a16:creationId xmlns:a16="http://schemas.microsoft.com/office/drawing/2014/main" id="{202F2E78-43E0-7E4E-B728-457BA8E859C4}"/>
                </a:ext>
              </a:extLst>
            </p:cNvPr>
            <p:cNvSpPr/>
            <p:nvPr/>
          </p:nvSpPr>
          <p:spPr>
            <a:xfrm>
              <a:off x="592173" y="4294812"/>
              <a:ext cx="619057" cy="619057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/>
            </a:p>
          </p:txBody>
        </p:sp>
        <p:sp>
          <p:nvSpPr>
            <p:cNvPr id="58" name="TextBox 19">
              <a:extLst>
                <a:ext uri="{FF2B5EF4-FFF2-40B4-BE49-F238E27FC236}">
                  <a16:creationId xmlns:a16="http://schemas.microsoft.com/office/drawing/2014/main" id="{45AEFD89-694D-FB43-A0D3-DE7566CDE3C5}"/>
                </a:ext>
              </a:extLst>
            </p:cNvPr>
            <p:cNvSpPr txBox="1"/>
            <p:nvPr/>
          </p:nvSpPr>
          <p:spPr>
            <a:xfrm>
              <a:off x="731654" y="4372623"/>
              <a:ext cx="368943" cy="45803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txBody>
            <a:bodyPr wrap="square" numCol="1" rtlCol="0" anchor="ctr">
              <a:spAutoFit/>
            </a:bodyPr>
            <a:lstStyle/>
            <a:p>
              <a:pPr algn="ctr"/>
              <a:r>
                <a:rPr lang="en-US" altLang="zh-TW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3</a:t>
              </a:r>
              <a:endParaRPr lang="ko-KR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9" name="群組 58"/>
          <p:cNvGrpSpPr/>
          <p:nvPr/>
        </p:nvGrpSpPr>
        <p:grpSpPr>
          <a:xfrm>
            <a:off x="942192" y="3109132"/>
            <a:ext cx="475910" cy="497609"/>
            <a:chOff x="592173" y="4294812"/>
            <a:chExt cx="619057" cy="619057"/>
          </a:xfrm>
        </p:grpSpPr>
        <p:sp>
          <p:nvSpPr>
            <p:cNvPr id="60" name="Oval 14">
              <a:extLst>
                <a:ext uri="{FF2B5EF4-FFF2-40B4-BE49-F238E27FC236}">
                  <a16:creationId xmlns:a16="http://schemas.microsoft.com/office/drawing/2014/main" id="{202F2E78-43E0-7E4E-B728-457BA8E859C4}"/>
                </a:ext>
              </a:extLst>
            </p:cNvPr>
            <p:cNvSpPr/>
            <p:nvPr/>
          </p:nvSpPr>
          <p:spPr>
            <a:xfrm>
              <a:off x="592173" y="4294812"/>
              <a:ext cx="619057" cy="619057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/>
            </a:p>
          </p:txBody>
        </p:sp>
        <p:sp>
          <p:nvSpPr>
            <p:cNvPr id="61" name="TextBox 19">
              <a:extLst>
                <a:ext uri="{FF2B5EF4-FFF2-40B4-BE49-F238E27FC236}">
                  <a16:creationId xmlns:a16="http://schemas.microsoft.com/office/drawing/2014/main" id="{45AEFD89-694D-FB43-A0D3-DE7566CDE3C5}"/>
                </a:ext>
              </a:extLst>
            </p:cNvPr>
            <p:cNvSpPr txBox="1"/>
            <p:nvPr/>
          </p:nvSpPr>
          <p:spPr>
            <a:xfrm>
              <a:off x="731654" y="4372623"/>
              <a:ext cx="368943" cy="45803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txBody>
            <a:bodyPr wrap="square" numCol="1" rtlCol="0" anchor="ctr">
              <a:spAutoFit/>
            </a:bodyPr>
            <a:lstStyle/>
            <a:p>
              <a:pPr algn="ctr"/>
              <a:r>
                <a:rPr lang="en-US" altLang="zh-TW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4</a:t>
              </a:r>
              <a:endParaRPr lang="ko-KR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5604687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9324</TotalTime>
  <Words>228</Words>
  <Application>Microsoft Office PowerPoint</Application>
  <PresentationFormat>寬螢幕</PresentationFormat>
  <Paragraphs>71</Paragraphs>
  <Slides>11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22" baseType="lpstr">
      <vt:lpstr>Heiti SC Medium</vt:lpstr>
      <vt:lpstr>맑은 고딕</vt:lpstr>
      <vt:lpstr>Microsoft JhengHei</vt:lpstr>
      <vt:lpstr>Microsoft JhengHei</vt:lpstr>
      <vt:lpstr>新細明體</vt:lpstr>
      <vt:lpstr>標楷體</vt:lpstr>
      <vt:lpstr>Arial</vt:lpstr>
      <vt:lpstr>Calibri</vt:lpstr>
      <vt:lpstr>Calibri Light</vt:lpstr>
      <vt:lpstr>Times New Roman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筱涵 林</dc:creator>
  <cp:lastModifiedBy>Administrator</cp:lastModifiedBy>
  <cp:revision>404</cp:revision>
  <cp:lastPrinted>2019-11-13T05:49:55Z</cp:lastPrinted>
  <dcterms:created xsi:type="dcterms:W3CDTF">2019-10-23T07:42:41Z</dcterms:created>
  <dcterms:modified xsi:type="dcterms:W3CDTF">2022-08-25T02:07:17Z</dcterms:modified>
</cp:coreProperties>
</file>