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8288000" cy="10287000"/>
  <p:notesSz cx="6858000" cy="9144000"/>
  <p:embeddedFontLst>
    <p:embeddedFont>
      <p:font typeface="可画软糖体-繁" charset="1" panose="00020600040101010101"/>
      <p:regular r:id="rId24"/>
    </p:embeddedFont>
    <p:embeddedFont>
      <p:font typeface="Josefin Sans Semi-Bold" charset="1" panose="00000700000000000000"/>
      <p:regular r:id="rId25"/>
    </p:embeddedFont>
    <p:embeddedFont>
      <p:font typeface="Noto Sans T Chinese Bold" charset="1" panose="020B0800000000000000"/>
      <p:regular r:id="rId26"/>
    </p:embeddedFont>
    <p:embeddedFont>
      <p:font typeface="Noto Sans T Chinese" charset="1" panose="020B05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jpeg" Type="http://schemas.openxmlformats.org/officeDocument/2006/relationships/image"/><Relationship Id="rId4" Target="../media/image5.jpeg" Type="http://schemas.openxmlformats.org/officeDocument/2006/relationships/image"/><Relationship Id="rId5" Target="../media/image6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8.jpe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png" Type="http://schemas.openxmlformats.org/officeDocument/2006/relationships/image"/><Relationship Id="rId11" Target="../media/image17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12.png" Type="http://schemas.openxmlformats.org/officeDocument/2006/relationships/image"/><Relationship Id="rId7" Target="../media/image13.png" Type="http://schemas.openxmlformats.org/officeDocument/2006/relationships/image"/><Relationship Id="rId8" Target="../media/image14.pn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8.png" Type="http://schemas.openxmlformats.org/officeDocument/2006/relationships/image"/><Relationship Id="rId5" Target="../media/image1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3.pn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20.png" Type="http://schemas.openxmlformats.org/officeDocument/2006/relationships/image"/><Relationship Id="rId8" Target="../media/image21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5.jpeg" Type="http://schemas.openxmlformats.org/officeDocument/2006/relationships/image"/><Relationship Id="rId6" Target="../media/image26.png" Type="http://schemas.openxmlformats.org/officeDocument/2006/relationships/image"/><Relationship Id="rId7" Target="../media/image2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8.jpe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https://www.uniteforliteracy.com" TargetMode="External" Type="http://schemas.openxmlformats.org/officeDocument/2006/relationships/hyperlink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40.png" Type="http://schemas.openxmlformats.org/officeDocument/2006/relationships/image"/><Relationship Id="rId7" Target="../media/image41.png" Type="http://schemas.openxmlformats.org/officeDocument/2006/relationships/image"/><Relationship Id="rId8" Target="../media/image42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Relationship Id="rId3" Target="../media/image44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4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4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12440" y="1028700"/>
            <a:ext cx="16230600" cy="8229600"/>
            <a:chOff x="0" y="0"/>
            <a:chExt cx="9182669" cy="46560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9159808" cy="4628061"/>
            </a:xfrm>
            <a:custGeom>
              <a:avLst/>
              <a:gdLst/>
              <a:ahLst/>
              <a:cxnLst/>
              <a:rect r="r" b="b" t="t" l="l"/>
              <a:pathLst>
                <a:path h="4628061" w="9159808">
                  <a:moveTo>
                    <a:pt x="9159808" y="4628061"/>
                  </a:moveTo>
                  <a:lnTo>
                    <a:pt x="0" y="4620441"/>
                  </a:lnTo>
                  <a:lnTo>
                    <a:pt x="0" y="1618359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9189018" cy="4654731"/>
            </a:xfrm>
            <a:custGeom>
              <a:avLst/>
              <a:gdLst/>
              <a:ahLst/>
              <a:cxnLst/>
              <a:rect r="r" b="b" t="t" l="l"/>
              <a:pathLst>
                <a:path h="4654731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34414"/>
                    <a:pt x="9161078" y="235894"/>
                    <a:pt x="9163618" y="333749"/>
                  </a:cubicBezTo>
                  <a:cubicBezTo>
                    <a:pt x="9163618" y="475097"/>
                    <a:pt x="9176318" y="3262175"/>
                    <a:pt x="9182668" y="3403522"/>
                  </a:cubicBezTo>
                  <a:cubicBezTo>
                    <a:pt x="9189018" y="3617356"/>
                    <a:pt x="9185208" y="3834813"/>
                    <a:pt x="9185208" y="4048646"/>
                  </a:cubicBezTo>
                  <a:cubicBezTo>
                    <a:pt x="9185208" y="4237109"/>
                    <a:pt x="9186478" y="4411075"/>
                    <a:pt x="9187749" y="4593771"/>
                  </a:cubicBezTo>
                  <a:cubicBezTo>
                    <a:pt x="9187749" y="4615361"/>
                    <a:pt x="9187749" y="4629331"/>
                    <a:pt x="9187749" y="4653461"/>
                  </a:cubicBezTo>
                  <a:cubicBezTo>
                    <a:pt x="9164889" y="4653461"/>
                    <a:pt x="9144568" y="4654731"/>
                    <a:pt x="9100005" y="4653461"/>
                  </a:cubicBezTo>
                  <a:cubicBezTo>
                    <a:pt x="8632151" y="4648381"/>
                    <a:pt x="8157100" y="4654731"/>
                    <a:pt x="7689246" y="4649651"/>
                  </a:cubicBezTo>
                  <a:cubicBezTo>
                    <a:pt x="7408534" y="4645841"/>
                    <a:pt x="7135020" y="4648381"/>
                    <a:pt x="6854307" y="4645841"/>
                  </a:cubicBezTo>
                  <a:cubicBezTo>
                    <a:pt x="6724748" y="4644571"/>
                    <a:pt x="6595189" y="4643301"/>
                    <a:pt x="6465629" y="4642031"/>
                  </a:cubicBezTo>
                  <a:cubicBezTo>
                    <a:pt x="6386454" y="4642031"/>
                    <a:pt x="6314477" y="4643301"/>
                    <a:pt x="6235301" y="4643301"/>
                  </a:cubicBezTo>
                  <a:cubicBezTo>
                    <a:pt x="6033764" y="4642031"/>
                    <a:pt x="5479537" y="4643301"/>
                    <a:pt x="5278001" y="4642031"/>
                  </a:cubicBezTo>
                  <a:cubicBezTo>
                    <a:pt x="5134046" y="4640761"/>
                    <a:pt x="2254947" y="4649651"/>
                    <a:pt x="2110992" y="4648381"/>
                  </a:cubicBezTo>
                  <a:cubicBezTo>
                    <a:pt x="2075003" y="4648381"/>
                    <a:pt x="2031817" y="4649651"/>
                    <a:pt x="1995828" y="4649651"/>
                  </a:cubicBezTo>
                  <a:cubicBezTo>
                    <a:pt x="1909455" y="4649651"/>
                    <a:pt x="1830280" y="4650921"/>
                    <a:pt x="1743907" y="4650921"/>
                  </a:cubicBezTo>
                  <a:cubicBezTo>
                    <a:pt x="1527975" y="4650921"/>
                    <a:pt x="1319240" y="4649651"/>
                    <a:pt x="1103308" y="4648381"/>
                  </a:cubicBezTo>
                  <a:cubicBezTo>
                    <a:pt x="973748" y="4647111"/>
                    <a:pt x="844189" y="4645841"/>
                    <a:pt x="721827" y="4644571"/>
                  </a:cubicBezTo>
                  <a:cubicBezTo>
                    <a:pt x="491499" y="4643301"/>
                    <a:pt x="261171" y="4642031"/>
                    <a:pt x="48260" y="4642031"/>
                  </a:cubicBezTo>
                  <a:cubicBezTo>
                    <a:pt x="38100" y="4642031"/>
                    <a:pt x="29210" y="4642031"/>
                    <a:pt x="19050" y="4640761"/>
                  </a:cubicBezTo>
                  <a:cubicBezTo>
                    <a:pt x="10160" y="4639491"/>
                    <a:pt x="5080" y="4633141"/>
                    <a:pt x="7620" y="4624251"/>
                  </a:cubicBezTo>
                  <a:cubicBezTo>
                    <a:pt x="16510" y="4592289"/>
                    <a:pt x="12700" y="4501682"/>
                    <a:pt x="11430" y="4407450"/>
                  </a:cubicBezTo>
                  <a:cubicBezTo>
                    <a:pt x="10160" y="4215363"/>
                    <a:pt x="6350" y="4026900"/>
                    <a:pt x="7620" y="3834813"/>
                  </a:cubicBezTo>
                  <a:cubicBezTo>
                    <a:pt x="5080" y="3595610"/>
                    <a:pt x="0" y="634565"/>
                    <a:pt x="7620" y="391738"/>
                  </a:cubicBezTo>
                  <a:cubicBezTo>
                    <a:pt x="8890" y="344622"/>
                    <a:pt x="7620" y="293882"/>
                    <a:pt x="8890" y="246766"/>
                  </a:cubicBezTo>
                  <a:cubicBezTo>
                    <a:pt x="10160" y="170656"/>
                    <a:pt x="12700" y="87298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4636951"/>
                  </a:moveTo>
                  <a:cubicBezTo>
                    <a:pt x="9166158" y="4620441"/>
                    <a:pt x="9167428" y="4607741"/>
                    <a:pt x="9167428" y="4595041"/>
                  </a:cubicBezTo>
                  <a:cubicBezTo>
                    <a:pt x="9166158" y="4392954"/>
                    <a:pt x="9164889" y="4200866"/>
                    <a:pt x="9164889" y="3994282"/>
                  </a:cubicBezTo>
                  <a:cubicBezTo>
                    <a:pt x="9164889" y="3900050"/>
                    <a:pt x="9167428" y="3805818"/>
                    <a:pt x="9166158" y="3711587"/>
                  </a:cubicBezTo>
                  <a:cubicBezTo>
                    <a:pt x="9166158" y="3624604"/>
                    <a:pt x="9164889" y="3533997"/>
                    <a:pt x="9163618" y="3447014"/>
                  </a:cubicBezTo>
                  <a:cubicBezTo>
                    <a:pt x="9158539" y="3312915"/>
                    <a:pt x="9147108" y="536710"/>
                    <a:pt x="9147108" y="402611"/>
                  </a:cubicBezTo>
                  <a:cubicBezTo>
                    <a:pt x="9144568" y="290258"/>
                    <a:pt x="9142028" y="174281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6425"/>
                  </a:cubicBezTo>
                  <a:cubicBezTo>
                    <a:pt x="31750" y="141662"/>
                    <a:pt x="31750" y="206899"/>
                    <a:pt x="30480" y="272137"/>
                  </a:cubicBezTo>
                  <a:cubicBezTo>
                    <a:pt x="29210" y="380865"/>
                    <a:pt x="26670" y="485970"/>
                    <a:pt x="25400" y="594698"/>
                  </a:cubicBezTo>
                  <a:cubicBezTo>
                    <a:pt x="20320" y="710676"/>
                    <a:pt x="26670" y="3544870"/>
                    <a:pt x="29210" y="3660847"/>
                  </a:cubicBezTo>
                  <a:cubicBezTo>
                    <a:pt x="29210" y="3784073"/>
                    <a:pt x="29210" y="3910923"/>
                    <a:pt x="30480" y="4034149"/>
                  </a:cubicBezTo>
                  <a:cubicBezTo>
                    <a:pt x="30480" y="4124756"/>
                    <a:pt x="33020" y="4215363"/>
                    <a:pt x="33020" y="4305971"/>
                  </a:cubicBezTo>
                  <a:cubicBezTo>
                    <a:pt x="33020" y="4403826"/>
                    <a:pt x="33020" y="4501682"/>
                    <a:pt x="31750" y="4595041"/>
                  </a:cubicBezTo>
                  <a:cubicBezTo>
                    <a:pt x="31750" y="4598851"/>
                    <a:pt x="31750" y="4601391"/>
                    <a:pt x="31750" y="4605201"/>
                  </a:cubicBezTo>
                  <a:cubicBezTo>
                    <a:pt x="31750" y="4615361"/>
                    <a:pt x="35560" y="4619171"/>
                    <a:pt x="44450" y="4619171"/>
                  </a:cubicBezTo>
                  <a:cubicBezTo>
                    <a:pt x="95623" y="4619171"/>
                    <a:pt x="196392" y="4620441"/>
                    <a:pt x="289962" y="4620441"/>
                  </a:cubicBezTo>
                  <a:cubicBezTo>
                    <a:pt x="426719" y="4620441"/>
                    <a:pt x="570674" y="4617901"/>
                    <a:pt x="707432" y="4620441"/>
                  </a:cubicBezTo>
                  <a:cubicBezTo>
                    <a:pt x="930562" y="4624251"/>
                    <a:pt x="1153692" y="4626791"/>
                    <a:pt x="1376822" y="4625521"/>
                  </a:cubicBezTo>
                  <a:cubicBezTo>
                    <a:pt x="1520777" y="4624251"/>
                    <a:pt x="1657534" y="4626791"/>
                    <a:pt x="1801489" y="4626791"/>
                  </a:cubicBezTo>
                  <a:cubicBezTo>
                    <a:pt x="2010224" y="4626791"/>
                    <a:pt x="2218959" y="4625521"/>
                    <a:pt x="2427693" y="4626791"/>
                  </a:cubicBezTo>
                  <a:cubicBezTo>
                    <a:pt x="2737196" y="4628061"/>
                    <a:pt x="6134533" y="4617901"/>
                    <a:pt x="6451234" y="4620441"/>
                  </a:cubicBezTo>
                  <a:cubicBezTo>
                    <a:pt x="6587991" y="4621711"/>
                    <a:pt x="6724748" y="4622981"/>
                    <a:pt x="6854307" y="4622981"/>
                  </a:cubicBezTo>
                  <a:cubicBezTo>
                    <a:pt x="7091834" y="4625521"/>
                    <a:pt x="7322161" y="4621711"/>
                    <a:pt x="7559687" y="4625521"/>
                  </a:cubicBezTo>
                  <a:cubicBezTo>
                    <a:pt x="7754026" y="4628061"/>
                    <a:pt x="7948365" y="4628061"/>
                    <a:pt x="8142705" y="4630601"/>
                  </a:cubicBezTo>
                  <a:cubicBezTo>
                    <a:pt x="8430614" y="4634411"/>
                    <a:pt x="8718525" y="4636951"/>
                    <a:pt x="9006434" y="4638221"/>
                  </a:cubicBezTo>
                  <a:cubicBezTo>
                    <a:pt x="9114400" y="4638221"/>
                    <a:pt x="9144568" y="4636951"/>
                    <a:pt x="9164889" y="4636951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846395" y="5825425"/>
            <a:ext cx="12265497" cy="4461575"/>
          </a:xfrm>
          <a:custGeom>
            <a:avLst/>
            <a:gdLst/>
            <a:ahLst/>
            <a:cxnLst/>
            <a:rect r="r" b="b" t="t" l="l"/>
            <a:pathLst>
              <a:path h="4461575" w="12265497">
                <a:moveTo>
                  <a:pt x="0" y="0"/>
                </a:moveTo>
                <a:lnTo>
                  <a:pt x="12265497" y="0"/>
                </a:lnTo>
                <a:lnTo>
                  <a:pt x="12265497" y="4461575"/>
                </a:lnTo>
                <a:lnTo>
                  <a:pt x="0" y="4461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30643" y="1371967"/>
            <a:ext cx="17226714" cy="2484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27"/>
              </a:lnSpc>
            </a:pPr>
            <a:r>
              <a:rPr lang="en-US" sz="10273" spc="-359">
                <a:solidFill>
                  <a:srgbClr val="393839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雲端行動學習的教學模式</a:t>
            </a:r>
          </a:p>
          <a:p>
            <a:pPr algn="ctr">
              <a:lnSpc>
                <a:spcPts val="8527"/>
              </a:lnSpc>
            </a:pPr>
            <a:r>
              <a:rPr lang="en-US" sz="10273" spc="-359">
                <a:solidFill>
                  <a:srgbClr val="393839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-  與相關APP及教學歷程對照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64603" y="4571294"/>
            <a:ext cx="12958795" cy="572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86"/>
              </a:lnSpc>
            </a:pPr>
            <a:r>
              <a:rPr lang="en-US" b="true" sz="3347">
                <a:solidFill>
                  <a:srgbClr val="000000"/>
                </a:solidFill>
                <a:latin typeface="Josefin Sans Semi-Bold"/>
                <a:ea typeface="Josefin Sans Semi-Bold"/>
                <a:cs typeface="Josefin Sans Semi-Bold"/>
                <a:sym typeface="Josefin Sans Semi-Bold"/>
              </a:rPr>
              <a:t>基隆市正濱國民小學   校長 王佩蘭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9182669" cy="46560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9159808" cy="4628061"/>
            </a:xfrm>
            <a:custGeom>
              <a:avLst/>
              <a:gdLst/>
              <a:ahLst/>
              <a:cxnLst/>
              <a:rect r="r" b="b" t="t" l="l"/>
              <a:pathLst>
                <a:path h="4628061" w="9159808">
                  <a:moveTo>
                    <a:pt x="9159808" y="4628061"/>
                  </a:moveTo>
                  <a:lnTo>
                    <a:pt x="0" y="4620441"/>
                  </a:lnTo>
                  <a:lnTo>
                    <a:pt x="0" y="1618359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9189018" cy="4654731"/>
            </a:xfrm>
            <a:custGeom>
              <a:avLst/>
              <a:gdLst/>
              <a:ahLst/>
              <a:cxnLst/>
              <a:rect r="r" b="b" t="t" l="l"/>
              <a:pathLst>
                <a:path h="4654731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34414"/>
                    <a:pt x="9161078" y="235894"/>
                    <a:pt x="9163618" y="333749"/>
                  </a:cubicBezTo>
                  <a:cubicBezTo>
                    <a:pt x="9163618" y="475097"/>
                    <a:pt x="9176318" y="3262175"/>
                    <a:pt x="9182668" y="3403522"/>
                  </a:cubicBezTo>
                  <a:cubicBezTo>
                    <a:pt x="9189018" y="3617356"/>
                    <a:pt x="9185208" y="3834813"/>
                    <a:pt x="9185208" y="4048646"/>
                  </a:cubicBezTo>
                  <a:cubicBezTo>
                    <a:pt x="9185208" y="4237109"/>
                    <a:pt x="9186478" y="4411075"/>
                    <a:pt x="9187749" y="4593771"/>
                  </a:cubicBezTo>
                  <a:cubicBezTo>
                    <a:pt x="9187749" y="4615361"/>
                    <a:pt x="9187749" y="4629331"/>
                    <a:pt x="9187749" y="4653461"/>
                  </a:cubicBezTo>
                  <a:cubicBezTo>
                    <a:pt x="9164889" y="4653461"/>
                    <a:pt x="9144568" y="4654731"/>
                    <a:pt x="9100005" y="4653461"/>
                  </a:cubicBezTo>
                  <a:cubicBezTo>
                    <a:pt x="8632151" y="4648381"/>
                    <a:pt x="8157100" y="4654731"/>
                    <a:pt x="7689246" y="4649651"/>
                  </a:cubicBezTo>
                  <a:cubicBezTo>
                    <a:pt x="7408534" y="4645841"/>
                    <a:pt x="7135020" y="4648381"/>
                    <a:pt x="6854307" y="4645841"/>
                  </a:cubicBezTo>
                  <a:cubicBezTo>
                    <a:pt x="6724748" y="4644571"/>
                    <a:pt x="6595189" y="4643301"/>
                    <a:pt x="6465629" y="4642031"/>
                  </a:cubicBezTo>
                  <a:cubicBezTo>
                    <a:pt x="6386454" y="4642031"/>
                    <a:pt x="6314477" y="4643301"/>
                    <a:pt x="6235301" y="4643301"/>
                  </a:cubicBezTo>
                  <a:cubicBezTo>
                    <a:pt x="6033764" y="4642031"/>
                    <a:pt x="5479537" y="4643301"/>
                    <a:pt x="5278001" y="4642031"/>
                  </a:cubicBezTo>
                  <a:cubicBezTo>
                    <a:pt x="5134046" y="4640761"/>
                    <a:pt x="2254947" y="4649651"/>
                    <a:pt x="2110992" y="4648381"/>
                  </a:cubicBezTo>
                  <a:cubicBezTo>
                    <a:pt x="2075003" y="4648381"/>
                    <a:pt x="2031817" y="4649651"/>
                    <a:pt x="1995828" y="4649651"/>
                  </a:cubicBezTo>
                  <a:cubicBezTo>
                    <a:pt x="1909455" y="4649651"/>
                    <a:pt x="1830280" y="4650921"/>
                    <a:pt x="1743907" y="4650921"/>
                  </a:cubicBezTo>
                  <a:cubicBezTo>
                    <a:pt x="1527975" y="4650921"/>
                    <a:pt x="1319240" y="4649651"/>
                    <a:pt x="1103308" y="4648381"/>
                  </a:cubicBezTo>
                  <a:cubicBezTo>
                    <a:pt x="973748" y="4647111"/>
                    <a:pt x="844189" y="4645841"/>
                    <a:pt x="721827" y="4644571"/>
                  </a:cubicBezTo>
                  <a:cubicBezTo>
                    <a:pt x="491499" y="4643301"/>
                    <a:pt x="261171" y="4642031"/>
                    <a:pt x="48260" y="4642031"/>
                  </a:cubicBezTo>
                  <a:cubicBezTo>
                    <a:pt x="38100" y="4642031"/>
                    <a:pt x="29210" y="4642031"/>
                    <a:pt x="19050" y="4640761"/>
                  </a:cubicBezTo>
                  <a:cubicBezTo>
                    <a:pt x="10160" y="4639491"/>
                    <a:pt x="5080" y="4633141"/>
                    <a:pt x="7620" y="4624251"/>
                  </a:cubicBezTo>
                  <a:cubicBezTo>
                    <a:pt x="16510" y="4592289"/>
                    <a:pt x="12700" y="4501682"/>
                    <a:pt x="11430" y="4407450"/>
                  </a:cubicBezTo>
                  <a:cubicBezTo>
                    <a:pt x="10160" y="4215363"/>
                    <a:pt x="6350" y="4026900"/>
                    <a:pt x="7620" y="3834813"/>
                  </a:cubicBezTo>
                  <a:cubicBezTo>
                    <a:pt x="5080" y="3595610"/>
                    <a:pt x="0" y="634565"/>
                    <a:pt x="7620" y="391738"/>
                  </a:cubicBezTo>
                  <a:cubicBezTo>
                    <a:pt x="8890" y="344622"/>
                    <a:pt x="7620" y="293882"/>
                    <a:pt x="8890" y="246766"/>
                  </a:cubicBezTo>
                  <a:cubicBezTo>
                    <a:pt x="10160" y="170656"/>
                    <a:pt x="12700" y="87298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4636951"/>
                  </a:moveTo>
                  <a:cubicBezTo>
                    <a:pt x="9166158" y="4620441"/>
                    <a:pt x="9167428" y="4607741"/>
                    <a:pt x="9167428" y="4595041"/>
                  </a:cubicBezTo>
                  <a:cubicBezTo>
                    <a:pt x="9166158" y="4392954"/>
                    <a:pt x="9164889" y="4200866"/>
                    <a:pt x="9164889" y="3994282"/>
                  </a:cubicBezTo>
                  <a:cubicBezTo>
                    <a:pt x="9164889" y="3900050"/>
                    <a:pt x="9167428" y="3805818"/>
                    <a:pt x="9166158" y="3711587"/>
                  </a:cubicBezTo>
                  <a:cubicBezTo>
                    <a:pt x="9166158" y="3624604"/>
                    <a:pt x="9164889" y="3533997"/>
                    <a:pt x="9163618" y="3447014"/>
                  </a:cubicBezTo>
                  <a:cubicBezTo>
                    <a:pt x="9158539" y="3312915"/>
                    <a:pt x="9147108" y="536710"/>
                    <a:pt x="9147108" y="402611"/>
                  </a:cubicBezTo>
                  <a:cubicBezTo>
                    <a:pt x="9144568" y="290258"/>
                    <a:pt x="9142028" y="174281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6425"/>
                  </a:cubicBezTo>
                  <a:cubicBezTo>
                    <a:pt x="31750" y="141662"/>
                    <a:pt x="31750" y="206899"/>
                    <a:pt x="30480" y="272137"/>
                  </a:cubicBezTo>
                  <a:cubicBezTo>
                    <a:pt x="29210" y="380865"/>
                    <a:pt x="26670" y="485970"/>
                    <a:pt x="25400" y="594698"/>
                  </a:cubicBezTo>
                  <a:cubicBezTo>
                    <a:pt x="20320" y="710676"/>
                    <a:pt x="26670" y="3544870"/>
                    <a:pt x="29210" y="3660847"/>
                  </a:cubicBezTo>
                  <a:cubicBezTo>
                    <a:pt x="29210" y="3784073"/>
                    <a:pt x="29210" y="3910923"/>
                    <a:pt x="30480" y="4034149"/>
                  </a:cubicBezTo>
                  <a:cubicBezTo>
                    <a:pt x="30480" y="4124756"/>
                    <a:pt x="33020" y="4215363"/>
                    <a:pt x="33020" y="4305971"/>
                  </a:cubicBezTo>
                  <a:cubicBezTo>
                    <a:pt x="33020" y="4403826"/>
                    <a:pt x="33020" y="4501682"/>
                    <a:pt x="31750" y="4595041"/>
                  </a:cubicBezTo>
                  <a:cubicBezTo>
                    <a:pt x="31750" y="4598851"/>
                    <a:pt x="31750" y="4601391"/>
                    <a:pt x="31750" y="4605201"/>
                  </a:cubicBezTo>
                  <a:cubicBezTo>
                    <a:pt x="31750" y="4615361"/>
                    <a:pt x="35560" y="4619171"/>
                    <a:pt x="44450" y="4619171"/>
                  </a:cubicBezTo>
                  <a:cubicBezTo>
                    <a:pt x="95623" y="4619171"/>
                    <a:pt x="196392" y="4620441"/>
                    <a:pt x="289962" y="4620441"/>
                  </a:cubicBezTo>
                  <a:cubicBezTo>
                    <a:pt x="426719" y="4620441"/>
                    <a:pt x="570674" y="4617901"/>
                    <a:pt x="707432" y="4620441"/>
                  </a:cubicBezTo>
                  <a:cubicBezTo>
                    <a:pt x="930562" y="4624251"/>
                    <a:pt x="1153692" y="4626791"/>
                    <a:pt x="1376822" y="4625521"/>
                  </a:cubicBezTo>
                  <a:cubicBezTo>
                    <a:pt x="1520777" y="4624251"/>
                    <a:pt x="1657534" y="4626791"/>
                    <a:pt x="1801489" y="4626791"/>
                  </a:cubicBezTo>
                  <a:cubicBezTo>
                    <a:pt x="2010224" y="4626791"/>
                    <a:pt x="2218959" y="4625521"/>
                    <a:pt x="2427693" y="4626791"/>
                  </a:cubicBezTo>
                  <a:cubicBezTo>
                    <a:pt x="2737196" y="4628061"/>
                    <a:pt x="6134533" y="4617901"/>
                    <a:pt x="6451234" y="4620441"/>
                  </a:cubicBezTo>
                  <a:cubicBezTo>
                    <a:pt x="6587991" y="4621711"/>
                    <a:pt x="6724748" y="4622981"/>
                    <a:pt x="6854307" y="4622981"/>
                  </a:cubicBezTo>
                  <a:cubicBezTo>
                    <a:pt x="7091834" y="4625521"/>
                    <a:pt x="7322161" y="4621711"/>
                    <a:pt x="7559687" y="4625521"/>
                  </a:cubicBezTo>
                  <a:cubicBezTo>
                    <a:pt x="7754026" y="4628061"/>
                    <a:pt x="7948365" y="4628061"/>
                    <a:pt x="8142705" y="4630601"/>
                  </a:cubicBezTo>
                  <a:cubicBezTo>
                    <a:pt x="8430614" y="4634411"/>
                    <a:pt x="8718525" y="4636951"/>
                    <a:pt x="9006434" y="4638221"/>
                  </a:cubicBezTo>
                  <a:cubicBezTo>
                    <a:pt x="9114400" y="4638221"/>
                    <a:pt x="9144568" y="4636951"/>
                    <a:pt x="9164889" y="4636951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955050" y="1028700"/>
            <a:ext cx="16377901" cy="8229600"/>
          </a:xfrm>
          <a:custGeom>
            <a:avLst/>
            <a:gdLst/>
            <a:ahLst/>
            <a:cxnLst/>
            <a:rect r="r" b="b" t="t" l="l"/>
            <a:pathLst>
              <a:path h="8229600" w="16377901">
                <a:moveTo>
                  <a:pt x="0" y="0"/>
                </a:moveTo>
                <a:lnTo>
                  <a:pt x="16377900" y="0"/>
                </a:lnTo>
                <a:lnTo>
                  <a:pt x="163779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544" r="0" b="-16544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834656">
            <a:off x="1660841" y="2465714"/>
            <a:ext cx="3197090" cy="4263748"/>
          </a:xfrm>
          <a:custGeom>
            <a:avLst/>
            <a:gdLst/>
            <a:ahLst/>
            <a:cxnLst/>
            <a:rect r="r" b="b" t="t" l="l"/>
            <a:pathLst>
              <a:path h="4263748" w="3197090">
                <a:moveTo>
                  <a:pt x="0" y="0"/>
                </a:moveTo>
                <a:lnTo>
                  <a:pt x="3197090" y="0"/>
                </a:lnTo>
                <a:lnTo>
                  <a:pt x="3197090" y="4263748"/>
                </a:lnTo>
                <a:lnTo>
                  <a:pt x="0" y="4263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012669" y="3625419"/>
            <a:ext cx="4484753" cy="2475958"/>
          </a:xfrm>
          <a:custGeom>
            <a:avLst/>
            <a:gdLst/>
            <a:ahLst/>
            <a:cxnLst/>
            <a:rect r="r" b="b" t="t" l="l"/>
            <a:pathLst>
              <a:path h="2475958" w="4484753">
                <a:moveTo>
                  <a:pt x="0" y="0"/>
                </a:moveTo>
                <a:lnTo>
                  <a:pt x="4484754" y="0"/>
                </a:lnTo>
                <a:lnTo>
                  <a:pt x="4484754" y="2475958"/>
                </a:lnTo>
                <a:lnTo>
                  <a:pt x="0" y="2475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66895">
            <a:off x="7761181" y="4430568"/>
            <a:ext cx="3272283" cy="2453659"/>
          </a:xfrm>
          <a:custGeom>
            <a:avLst/>
            <a:gdLst/>
            <a:ahLst/>
            <a:cxnLst/>
            <a:rect r="r" b="b" t="t" l="l"/>
            <a:pathLst>
              <a:path h="2453659" w="3272283">
                <a:moveTo>
                  <a:pt x="0" y="0"/>
                </a:moveTo>
                <a:lnTo>
                  <a:pt x="3272283" y="0"/>
                </a:lnTo>
                <a:lnTo>
                  <a:pt x="3272283" y="2453660"/>
                </a:lnTo>
                <a:lnTo>
                  <a:pt x="0" y="2453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-239421" y="732325"/>
            <a:ext cx="17777907" cy="154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99"/>
              </a:lnSpc>
              <a:spcBef>
                <a:spcPct val="0"/>
              </a:spcBef>
            </a:pPr>
            <a:r>
              <a:rPr lang="en-US" sz="8999" spc="-314">
                <a:solidFill>
                  <a:srgbClr val="393839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緣起..學校資訊科技融入環境的分析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66759" y="6687098"/>
            <a:ext cx="4027587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1~6年級均有大屏及網路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400374" y="6404182"/>
            <a:ext cx="5709345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3~6年級每位學生均有Chromebook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028362" y="8185642"/>
            <a:ext cx="10304588" cy="962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786"/>
              </a:lnSpc>
              <a:spcBef>
                <a:spcPct val="0"/>
              </a:spcBef>
            </a:pPr>
            <a:r>
              <a:rPr lang="en-US" sz="5655" spc="-197">
                <a:solidFill>
                  <a:srgbClr val="FF3131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教室的教學與學習還會完全一樣嗎??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028362" y="7043277"/>
            <a:ext cx="4274641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科任教室有數位電視、</a:t>
            </a:r>
          </a:p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可以要學生帶電腦到教室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083437" y="7200813"/>
            <a:ext cx="3886051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學校採購多元數位平台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9182669" cy="46560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9159808" cy="4628061"/>
            </a:xfrm>
            <a:custGeom>
              <a:avLst/>
              <a:gdLst/>
              <a:ahLst/>
              <a:cxnLst/>
              <a:rect r="r" b="b" t="t" l="l"/>
              <a:pathLst>
                <a:path h="4628061" w="9159808">
                  <a:moveTo>
                    <a:pt x="9159808" y="4628061"/>
                  </a:moveTo>
                  <a:lnTo>
                    <a:pt x="0" y="4620441"/>
                  </a:lnTo>
                  <a:lnTo>
                    <a:pt x="0" y="1618359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9189018" cy="4654731"/>
            </a:xfrm>
            <a:custGeom>
              <a:avLst/>
              <a:gdLst/>
              <a:ahLst/>
              <a:cxnLst/>
              <a:rect r="r" b="b" t="t" l="l"/>
              <a:pathLst>
                <a:path h="4654731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34414"/>
                    <a:pt x="9161078" y="235894"/>
                    <a:pt x="9163618" y="333749"/>
                  </a:cubicBezTo>
                  <a:cubicBezTo>
                    <a:pt x="9163618" y="475097"/>
                    <a:pt x="9176318" y="3262175"/>
                    <a:pt x="9182668" y="3403522"/>
                  </a:cubicBezTo>
                  <a:cubicBezTo>
                    <a:pt x="9189018" y="3617356"/>
                    <a:pt x="9185208" y="3834813"/>
                    <a:pt x="9185208" y="4048646"/>
                  </a:cubicBezTo>
                  <a:cubicBezTo>
                    <a:pt x="9185208" y="4237109"/>
                    <a:pt x="9186478" y="4411075"/>
                    <a:pt x="9187749" y="4593771"/>
                  </a:cubicBezTo>
                  <a:cubicBezTo>
                    <a:pt x="9187749" y="4615361"/>
                    <a:pt x="9187749" y="4629331"/>
                    <a:pt x="9187749" y="4653461"/>
                  </a:cubicBezTo>
                  <a:cubicBezTo>
                    <a:pt x="9164889" y="4653461"/>
                    <a:pt x="9144568" y="4654731"/>
                    <a:pt x="9100005" y="4653461"/>
                  </a:cubicBezTo>
                  <a:cubicBezTo>
                    <a:pt x="8632151" y="4648381"/>
                    <a:pt x="8157100" y="4654731"/>
                    <a:pt x="7689246" y="4649651"/>
                  </a:cubicBezTo>
                  <a:cubicBezTo>
                    <a:pt x="7408534" y="4645841"/>
                    <a:pt x="7135020" y="4648381"/>
                    <a:pt x="6854307" y="4645841"/>
                  </a:cubicBezTo>
                  <a:cubicBezTo>
                    <a:pt x="6724748" y="4644571"/>
                    <a:pt x="6595189" y="4643301"/>
                    <a:pt x="6465629" y="4642031"/>
                  </a:cubicBezTo>
                  <a:cubicBezTo>
                    <a:pt x="6386454" y="4642031"/>
                    <a:pt x="6314477" y="4643301"/>
                    <a:pt x="6235301" y="4643301"/>
                  </a:cubicBezTo>
                  <a:cubicBezTo>
                    <a:pt x="6033764" y="4642031"/>
                    <a:pt x="5479537" y="4643301"/>
                    <a:pt x="5278001" y="4642031"/>
                  </a:cubicBezTo>
                  <a:cubicBezTo>
                    <a:pt x="5134046" y="4640761"/>
                    <a:pt x="2254947" y="4649651"/>
                    <a:pt x="2110992" y="4648381"/>
                  </a:cubicBezTo>
                  <a:cubicBezTo>
                    <a:pt x="2075003" y="4648381"/>
                    <a:pt x="2031817" y="4649651"/>
                    <a:pt x="1995828" y="4649651"/>
                  </a:cubicBezTo>
                  <a:cubicBezTo>
                    <a:pt x="1909455" y="4649651"/>
                    <a:pt x="1830280" y="4650921"/>
                    <a:pt x="1743907" y="4650921"/>
                  </a:cubicBezTo>
                  <a:cubicBezTo>
                    <a:pt x="1527975" y="4650921"/>
                    <a:pt x="1319240" y="4649651"/>
                    <a:pt x="1103308" y="4648381"/>
                  </a:cubicBezTo>
                  <a:cubicBezTo>
                    <a:pt x="973748" y="4647111"/>
                    <a:pt x="844189" y="4645841"/>
                    <a:pt x="721827" y="4644571"/>
                  </a:cubicBezTo>
                  <a:cubicBezTo>
                    <a:pt x="491499" y="4643301"/>
                    <a:pt x="261171" y="4642031"/>
                    <a:pt x="48260" y="4642031"/>
                  </a:cubicBezTo>
                  <a:cubicBezTo>
                    <a:pt x="38100" y="4642031"/>
                    <a:pt x="29210" y="4642031"/>
                    <a:pt x="19050" y="4640761"/>
                  </a:cubicBezTo>
                  <a:cubicBezTo>
                    <a:pt x="10160" y="4639491"/>
                    <a:pt x="5080" y="4633141"/>
                    <a:pt x="7620" y="4624251"/>
                  </a:cubicBezTo>
                  <a:cubicBezTo>
                    <a:pt x="16510" y="4592289"/>
                    <a:pt x="12700" y="4501682"/>
                    <a:pt x="11430" y="4407450"/>
                  </a:cubicBezTo>
                  <a:cubicBezTo>
                    <a:pt x="10160" y="4215363"/>
                    <a:pt x="6350" y="4026900"/>
                    <a:pt x="7620" y="3834813"/>
                  </a:cubicBezTo>
                  <a:cubicBezTo>
                    <a:pt x="5080" y="3595610"/>
                    <a:pt x="0" y="634565"/>
                    <a:pt x="7620" y="391738"/>
                  </a:cubicBezTo>
                  <a:cubicBezTo>
                    <a:pt x="8890" y="344622"/>
                    <a:pt x="7620" y="293882"/>
                    <a:pt x="8890" y="246766"/>
                  </a:cubicBezTo>
                  <a:cubicBezTo>
                    <a:pt x="10160" y="170656"/>
                    <a:pt x="12700" y="87298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4636951"/>
                  </a:moveTo>
                  <a:cubicBezTo>
                    <a:pt x="9166158" y="4620441"/>
                    <a:pt x="9167428" y="4607741"/>
                    <a:pt x="9167428" y="4595041"/>
                  </a:cubicBezTo>
                  <a:cubicBezTo>
                    <a:pt x="9166158" y="4392954"/>
                    <a:pt x="9164889" y="4200866"/>
                    <a:pt x="9164889" y="3994282"/>
                  </a:cubicBezTo>
                  <a:cubicBezTo>
                    <a:pt x="9164889" y="3900050"/>
                    <a:pt x="9167428" y="3805818"/>
                    <a:pt x="9166158" y="3711587"/>
                  </a:cubicBezTo>
                  <a:cubicBezTo>
                    <a:pt x="9166158" y="3624604"/>
                    <a:pt x="9164889" y="3533997"/>
                    <a:pt x="9163618" y="3447014"/>
                  </a:cubicBezTo>
                  <a:cubicBezTo>
                    <a:pt x="9158539" y="3312915"/>
                    <a:pt x="9147108" y="536710"/>
                    <a:pt x="9147108" y="402611"/>
                  </a:cubicBezTo>
                  <a:cubicBezTo>
                    <a:pt x="9144568" y="290258"/>
                    <a:pt x="9142028" y="174281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6425"/>
                  </a:cubicBezTo>
                  <a:cubicBezTo>
                    <a:pt x="31750" y="141662"/>
                    <a:pt x="31750" y="206899"/>
                    <a:pt x="30480" y="272137"/>
                  </a:cubicBezTo>
                  <a:cubicBezTo>
                    <a:pt x="29210" y="380865"/>
                    <a:pt x="26670" y="485970"/>
                    <a:pt x="25400" y="594698"/>
                  </a:cubicBezTo>
                  <a:cubicBezTo>
                    <a:pt x="20320" y="710676"/>
                    <a:pt x="26670" y="3544870"/>
                    <a:pt x="29210" y="3660847"/>
                  </a:cubicBezTo>
                  <a:cubicBezTo>
                    <a:pt x="29210" y="3784073"/>
                    <a:pt x="29210" y="3910923"/>
                    <a:pt x="30480" y="4034149"/>
                  </a:cubicBezTo>
                  <a:cubicBezTo>
                    <a:pt x="30480" y="4124756"/>
                    <a:pt x="33020" y="4215363"/>
                    <a:pt x="33020" y="4305971"/>
                  </a:cubicBezTo>
                  <a:cubicBezTo>
                    <a:pt x="33020" y="4403826"/>
                    <a:pt x="33020" y="4501682"/>
                    <a:pt x="31750" y="4595041"/>
                  </a:cubicBezTo>
                  <a:cubicBezTo>
                    <a:pt x="31750" y="4598851"/>
                    <a:pt x="31750" y="4601391"/>
                    <a:pt x="31750" y="4605201"/>
                  </a:cubicBezTo>
                  <a:cubicBezTo>
                    <a:pt x="31750" y="4615361"/>
                    <a:pt x="35560" y="4619171"/>
                    <a:pt x="44450" y="4619171"/>
                  </a:cubicBezTo>
                  <a:cubicBezTo>
                    <a:pt x="95623" y="4619171"/>
                    <a:pt x="196392" y="4620441"/>
                    <a:pt x="289962" y="4620441"/>
                  </a:cubicBezTo>
                  <a:cubicBezTo>
                    <a:pt x="426719" y="4620441"/>
                    <a:pt x="570674" y="4617901"/>
                    <a:pt x="707432" y="4620441"/>
                  </a:cubicBezTo>
                  <a:cubicBezTo>
                    <a:pt x="930562" y="4624251"/>
                    <a:pt x="1153692" y="4626791"/>
                    <a:pt x="1376822" y="4625521"/>
                  </a:cubicBezTo>
                  <a:cubicBezTo>
                    <a:pt x="1520777" y="4624251"/>
                    <a:pt x="1657534" y="4626791"/>
                    <a:pt x="1801489" y="4626791"/>
                  </a:cubicBezTo>
                  <a:cubicBezTo>
                    <a:pt x="2010224" y="4626791"/>
                    <a:pt x="2218959" y="4625521"/>
                    <a:pt x="2427693" y="4626791"/>
                  </a:cubicBezTo>
                  <a:cubicBezTo>
                    <a:pt x="2737196" y="4628061"/>
                    <a:pt x="6134533" y="4617901"/>
                    <a:pt x="6451234" y="4620441"/>
                  </a:cubicBezTo>
                  <a:cubicBezTo>
                    <a:pt x="6587991" y="4621711"/>
                    <a:pt x="6724748" y="4622981"/>
                    <a:pt x="6854307" y="4622981"/>
                  </a:cubicBezTo>
                  <a:cubicBezTo>
                    <a:pt x="7091834" y="4625521"/>
                    <a:pt x="7322161" y="4621711"/>
                    <a:pt x="7559687" y="4625521"/>
                  </a:cubicBezTo>
                  <a:cubicBezTo>
                    <a:pt x="7754026" y="4628061"/>
                    <a:pt x="7948365" y="4628061"/>
                    <a:pt x="8142705" y="4630601"/>
                  </a:cubicBezTo>
                  <a:cubicBezTo>
                    <a:pt x="8430614" y="4634411"/>
                    <a:pt x="8718525" y="4636951"/>
                    <a:pt x="9006434" y="4638221"/>
                  </a:cubicBezTo>
                  <a:cubicBezTo>
                    <a:pt x="9114400" y="4638221"/>
                    <a:pt x="9144568" y="4636951"/>
                    <a:pt x="9164889" y="4636951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955050" y="1028700"/>
            <a:ext cx="16377901" cy="8229600"/>
          </a:xfrm>
          <a:custGeom>
            <a:avLst/>
            <a:gdLst/>
            <a:ahLst/>
            <a:cxnLst/>
            <a:rect r="r" b="b" t="t" l="l"/>
            <a:pathLst>
              <a:path h="8229600" w="16377901">
                <a:moveTo>
                  <a:pt x="0" y="0"/>
                </a:moveTo>
                <a:lnTo>
                  <a:pt x="16377900" y="0"/>
                </a:lnTo>
                <a:lnTo>
                  <a:pt x="163779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544" r="0" b="-16544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-239421" y="732325"/>
            <a:ext cx="17777907" cy="154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99"/>
              </a:lnSpc>
              <a:spcBef>
                <a:spcPct val="0"/>
              </a:spcBef>
            </a:pPr>
            <a:r>
              <a:rPr lang="en-US" sz="8999" spc="-314">
                <a:solidFill>
                  <a:srgbClr val="393839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啟動..雲端行動學習教學的想像與可能</a:t>
            </a:r>
          </a:p>
        </p:txBody>
      </p:sp>
      <p:sp>
        <p:nvSpPr>
          <p:cNvPr name="TextBox 7" id="7"/>
          <p:cNvSpPr txBox="true"/>
          <p:nvPr/>
        </p:nvSpPr>
        <p:spPr>
          <a:xfrm rot="1367396">
            <a:off x="7639507" y="5658174"/>
            <a:ext cx="4478843" cy="273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79"/>
              </a:lnSpc>
              <a:spcBef>
                <a:spcPct val="0"/>
              </a:spcBef>
            </a:pPr>
            <a:r>
              <a:rPr lang="en-US" b="true" sz="5199">
                <a:solidFill>
                  <a:srgbClr val="406D4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科技</a:t>
            </a:r>
            <a:r>
              <a:rPr lang="en-US" b="true" sz="5199" strike="noStrike" u="none">
                <a:solidFill>
                  <a:srgbClr val="406D4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融入教學成為課程教學與學習的日常</a:t>
            </a:r>
          </a:p>
        </p:txBody>
      </p:sp>
      <p:sp>
        <p:nvSpPr>
          <p:cNvPr name="TextBox 8" id="8"/>
          <p:cNvSpPr txBox="true"/>
          <p:nvPr/>
        </p:nvSpPr>
        <p:spPr>
          <a:xfrm rot="-847721">
            <a:off x="12226016" y="3312494"/>
            <a:ext cx="4771655" cy="273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79"/>
              </a:lnSpc>
              <a:spcBef>
                <a:spcPct val="0"/>
              </a:spcBef>
            </a:pPr>
            <a:r>
              <a:rPr lang="en-US" b="true" sz="5199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數位平台及APP提高學習動機及效能</a:t>
            </a:r>
          </a:p>
        </p:txBody>
      </p:sp>
      <p:sp>
        <p:nvSpPr>
          <p:cNvPr name="TextBox 9" id="9"/>
          <p:cNvSpPr txBox="true"/>
          <p:nvPr/>
        </p:nvSpPr>
        <p:spPr>
          <a:xfrm rot="-611603">
            <a:off x="2949484" y="2138898"/>
            <a:ext cx="3482467" cy="3658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406D4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運用雲端教室創造虛擬學習空間?</a:t>
            </a:r>
          </a:p>
          <a:p>
            <a:pPr algn="ctr" marL="0" indent="0" lvl="0">
              <a:lnSpc>
                <a:spcPts val="7279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694703">
            <a:off x="940002" y="5919618"/>
            <a:ext cx="5016234" cy="181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79"/>
              </a:lnSpc>
              <a:spcBef>
                <a:spcPct val="0"/>
              </a:spcBef>
            </a:pPr>
            <a:r>
              <a:rPr lang="en-US" b="true" sz="5199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差異性教學環境營造成為可能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9182669" cy="46560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9159808" cy="4628061"/>
            </a:xfrm>
            <a:custGeom>
              <a:avLst/>
              <a:gdLst/>
              <a:ahLst/>
              <a:cxnLst/>
              <a:rect r="r" b="b" t="t" l="l"/>
              <a:pathLst>
                <a:path h="4628061" w="9159808">
                  <a:moveTo>
                    <a:pt x="9159808" y="4628061"/>
                  </a:moveTo>
                  <a:lnTo>
                    <a:pt x="0" y="4620441"/>
                  </a:lnTo>
                  <a:lnTo>
                    <a:pt x="0" y="1618359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9189018" cy="4654731"/>
            </a:xfrm>
            <a:custGeom>
              <a:avLst/>
              <a:gdLst/>
              <a:ahLst/>
              <a:cxnLst/>
              <a:rect r="r" b="b" t="t" l="l"/>
              <a:pathLst>
                <a:path h="4654731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34414"/>
                    <a:pt x="9161078" y="235894"/>
                    <a:pt x="9163618" y="333749"/>
                  </a:cubicBezTo>
                  <a:cubicBezTo>
                    <a:pt x="9163618" y="475097"/>
                    <a:pt x="9176318" y="3262175"/>
                    <a:pt x="9182668" y="3403522"/>
                  </a:cubicBezTo>
                  <a:cubicBezTo>
                    <a:pt x="9189018" y="3617356"/>
                    <a:pt x="9185208" y="3834813"/>
                    <a:pt x="9185208" y="4048646"/>
                  </a:cubicBezTo>
                  <a:cubicBezTo>
                    <a:pt x="9185208" y="4237109"/>
                    <a:pt x="9186478" y="4411075"/>
                    <a:pt x="9187749" y="4593771"/>
                  </a:cubicBezTo>
                  <a:cubicBezTo>
                    <a:pt x="9187749" y="4615361"/>
                    <a:pt x="9187749" y="4629331"/>
                    <a:pt x="9187749" y="4653461"/>
                  </a:cubicBezTo>
                  <a:cubicBezTo>
                    <a:pt x="9164889" y="4653461"/>
                    <a:pt x="9144568" y="4654731"/>
                    <a:pt x="9100005" y="4653461"/>
                  </a:cubicBezTo>
                  <a:cubicBezTo>
                    <a:pt x="8632151" y="4648381"/>
                    <a:pt x="8157100" y="4654731"/>
                    <a:pt x="7689246" y="4649651"/>
                  </a:cubicBezTo>
                  <a:cubicBezTo>
                    <a:pt x="7408534" y="4645841"/>
                    <a:pt x="7135020" y="4648381"/>
                    <a:pt x="6854307" y="4645841"/>
                  </a:cubicBezTo>
                  <a:cubicBezTo>
                    <a:pt x="6724748" y="4644571"/>
                    <a:pt x="6595189" y="4643301"/>
                    <a:pt x="6465629" y="4642031"/>
                  </a:cubicBezTo>
                  <a:cubicBezTo>
                    <a:pt x="6386454" y="4642031"/>
                    <a:pt x="6314477" y="4643301"/>
                    <a:pt x="6235301" y="4643301"/>
                  </a:cubicBezTo>
                  <a:cubicBezTo>
                    <a:pt x="6033764" y="4642031"/>
                    <a:pt x="5479537" y="4643301"/>
                    <a:pt x="5278001" y="4642031"/>
                  </a:cubicBezTo>
                  <a:cubicBezTo>
                    <a:pt x="5134046" y="4640761"/>
                    <a:pt x="2254947" y="4649651"/>
                    <a:pt x="2110992" y="4648381"/>
                  </a:cubicBezTo>
                  <a:cubicBezTo>
                    <a:pt x="2075003" y="4648381"/>
                    <a:pt x="2031817" y="4649651"/>
                    <a:pt x="1995828" y="4649651"/>
                  </a:cubicBezTo>
                  <a:cubicBezTo>
                    <a:pt x="1909455" y="4649651"/>
                    <a:pt x="1830280" y="4650921"/>
                    <a:pt x="1743907" y="4650921"/>
                  </a:cubicBezTo>
                  <a:cubicBezTo>
                    <a:pt x="1527975" y="4650921"/>
                    <a:pt x="1319240" y="4649651"/>
                    <a:pt x="1103308" y="4648381"/>
                  </a:cubicBezTo>
                  <a:cubicBezTo>
                    <a:pt x="973748" y="4647111"/>
                    <a:pt x="844189" y="4645841"/>
                    <a:pt x="721827" y="4644571"/>
                  </a:cubicBezTo>
                  <a:cubicBezTo>
                    <a:pt x="491499" y="4643301"/>
                    <a:pt x="261171" y="4642031"/>
                    <a:pt x="48260" y="4642031"/>
                  </a:cubicBezTo>
                  <a:cubicBezTo>
                    <a:pt x="38100" y="4642031"/>
                    <a:pt x="29210" y="4642031"/>
                    <a:pt x="19050" y="4640761"/>
                  </a:cubicBezTo>
                  <a:cubicBezTo>
                    <a:pt x="10160" y="4639491"/>
                    <a:pt x="5080" y="4633141"/>
                    <a:pt x="7620" y="4624251"/>
                  </a:cubicBezTo>
                  <a:cubicBezTo>
                    <a:pt x="16510" y="4592289"/>
                    <a:pt x="12700" y="4501682"/>
                    <a:pt x="11430" y="4407450"/>
                  </a:cubicBezTo>
                  <a:cubicBezTo>
                    <a:pt x="10160" y="4215363"/>
                    <a:pt x="6350" y="4026900"/>
                    <a:pt x="7620" y="3834813"/>
                  </a:cubicBezTo>
                  <a:cubicBezTo>
                    <a:pt x="5080" y="3595610"/>
                    <a:pt x="0" y="634565"/>
                    <a:pt x="7620" y="391738"/>
                  </a:cubicBezTo>
                  <a:cubicBezTo>
                    <a:pt x="8890" y="344622"/>
                    <a:pt x="7620" y="293882"/>
                    <a:pt x="8890" y="246766"/>
                  </a:cubicBezTo>
                  <a:cubicBezTo>
                    <a:pt x="10160" y="170656"/>
                    <a:pt x="12700" y="87298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4636951"/>
                  </a:moveTo>
                  <a:cubicBezTo>
                    <a:pt x="9166158" y="4620441"/>
                    <a:pt x="9167428" y="4607741"/>
                    <a:pt x="9167428" y="4595041"/>
                  </a:cubicBezTo>
                  <a:cubicBezTo>
                    <a:pt x="9166158" y="4392954"/>
                    <a:pt x="9164889" y="4200866"/>
                    <a:pt x="9164889" y="3994282"/>
                  </a:cubicBezTo>
                  <a:cubicBezTo>
                    <a:pt x="9164889" y="3900050"/>
                    <a:pt x="9167428" y="3805818"/>
                    <a:pt x="9166158" y="3711587"/>
                  </a:cubicBezTo>
                  <a:cubicBezTo>
                    <a:pt x="9166158" y="3624604"/>
                    <a:pt x="9164889" y="3533997"/>
                    <a:pt x="9163618" y="3447014"/>
                  </a:cubicBezTo>
                  <a:cubicBezTo>
                    <a:pt x="9158539" y="3312915"/>
                    <a:pt x="9147108" y="536710"/>
                    <a:pt x="9147108" y="402611"/>
                  </a:cubicBezTo>
                  <a:cubicBezTo>
                    <a:pt x="9144568" y="290258"/>
                    <a:pt x="9142028" y="174281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6425"/>
                  </a:cubicBezTo>
                  <a:cubicBezTo>
                    <a:pt x="31750" y="141662"/>
                    <a:pt x="31750" y="206899"/>
                    <a:pt x="30480" y="272137"/>
                  </a:cubicBezTo>
                  <a:cubicBezTo>
                    <a:pt x="29210" y="380865"/>
                    <a:pt x="26670" y="485970"/>
                    <a:pt x="25400" y="594698"/>
                  </a:cubicBezTo>
                  <a:cubicBezTo>
                    <a:pt x="20320" y="710676"/>
                    <a:pt x="26670" y="3544870"/>
                    <a:pt x="29210" y="3660847"/>
                  </a:cubicBezTo>
                  <a:cubicBezTo>
                    <a:pt x="29210" y="3784073"/>
                    <a:pt x="29210" y="3910923"/>
                    <a:pt x="30480" y="4034149"/>
                  </a:cubicBezTo>
                  <a:cubicBezTo>
                    <a:pt x="30480" y="4124756"/>
                    <a:pt x="33020" y="4215363"/>
                    <a:pt x="33020" y="4305971"/>
                  </a:cubicBezTo>
                  <a:cubicBezTo>
                    <a:pt x="33020" y="4403826"/>
                    <a:pt x="33020" y="4501682"/>
                    <a:pt x="31750" y="4595041"/>
                  </a:cubicBezTo>
                  <a:cubicBezTo>
                    <a:pt x="31750" y="4598851"/>
                    <a:pt x="31750" y="4601391"/>
                    <a:pt x="31750" y="4605201"/>
                  </a:cubicBezTo>
                  <a:cubicBezTo>
                    <a:pt x="31750" y="4615361"/>
                    <a:pt x="35560" y="4619171"/>
                    <a:pt x="44450" y="4619171"/>
                  </a:cubicBezTo>
                  <a:cubicBezTo>
                    <a:pt x="95623" y="4619171"/>
                    <a:pt x="196392" y="4620441"/>
                    <a:pt x="289962" y="4620441"/>
                  </a:cubicBezTo>
                  <a:cubicBezTo>
                    <a:pt x="426719" y="4620441"/>
                    <a:pt x="570674" y="4617901"/>
                    <a:pt x="707432" y="4620441"/>
                  </a:cubicBezTo>
                  <a:cubicBezTo>
                    <a:pt x="930562" y="4624251"/>
                    <a:pt x="1153692" y="4626791"/>
                    <a:pt x="1376822" y="4625521"/>
                  </a:cubicBezTo>
                  <a:cubicBezTo>
                    <a:pt x="1520777" y="4624251"/>
                    <a:pt x="1657534" y="4626791"/>
                    <a:pt x="1801489" y="4626791"/>
                  </a:cubicBezTo>
                  <a:cubicBezTo>
                    <a:pt x="2010224" y="4626791"/>
                    <a:pt x="2218959" y="4625521"/>
                    <a:pt x="2427693" y="4626791"/>
                  </a:cubicBezTo>
                  <a:cubicBezTo>
                    <a:pt x="2737196" y="4628061"/>
                    <a:pt x="6134533" y="4617901"/>
                    <a:pt x="6451234" y="4620441"/>
                  </a:cubicBezTo>
                  <a:cubicBezTo>
                    <a:pt x="6587991" y="4621711"/>
                    <a:pt x="6724748" y="4622981"/>
                    <a:pt x="6854307" y="4622981"/>
                  </a:cubicBezTo>
                  <a:cubicBezTo>
                    <a:pt x="7091834" y="4625521"/>
                    <a:pt x="7322161" y="4621711"/>
                    <a:pt x="7559687" y="4625521"/>
                  </a:cubicBezTo>
                  <a:cubicBezTo>
                    <a:pt x="7754026" y="4628061"/>
                    <a:pt x="7948365" y="4628061"/>
                    <a:pt x="8142705" y="4630601"/>
                  </a:cubicBezTo>
                  <a:cubicBezTo>
                    <a:pt x="8430614" y="4634411"/>
                    <a:pt x="8718525" y="4636951"/>
                    <a:pt x="9006434" y="4638221"/>
                  </a:cubicBezTo>
                  <a:cubicBezTo>
                    <a:pt x="9114400" y="4638221"/>
                    <a:pt x="9144568" y="4636951"/>
                    <a:pt x="9164889" y="4636951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529560" y="6611667"/>
            <a:ext cx="3758440" cy="3675333"/>
          </a:xfrm>
          <a:custGeom>
            <a:avLst/>
            <a:gdLst/>
            <a:ahLst/>
            <a:cxnLst/>
            <a:rect r="r" b="b" t="t" l="l"/>
            <a:pathLst>
              <a:path h="3675333" w="3758440">
                <a:moveTo>
                  <a:pt x="0" y="0"/>
                </a:moveTo>
                <a:lnTo>
                  <a:pt x="3758440" y="0"/>
                </a:lnTo>
                <a:lnTo>
                  <a:pt x="3758440" y="3675333"/>
                </a:lnTo>
                <a:lnTo>
                  <a:pt x="0" y="36753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68835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916527" y="2968008"/>
            <a:ext cx="12095924" cy="4656931"/>
          </a:xfrm>
          <a:custGeom>
            <a:avLst/>
            <a:gdLst/>
            <a:ahLst/>
            <a:cxnLst/>
            <a:rect r="r" b="b" t="t" l="l"/>
            <a:pathLst>
              <a:path h="4656931" w="12095924">
                <a:moveTo>
                  <a:pt x="0" y="0"/>
                </a:moveTo>
                <a:lnTo>
                  <a:pt x="12095924" y="0"/>
                </a:lnTo>
                <a:lnTo>
                  <a:pt x="12095924" y="4656931"/>
                </a:lnTo>
                <a:lnTo>
                  <a:pt x="0" y="465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84576" y="1378778"/>
            <a:ext cx="15518848" cy="1365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99"/>
              </a:lnSpc>
            </a:pPr>
            <a:r>
              <a:rPr lang="en-US" sz="9999" spc="-349">
                <a:solidFill>
                  <a:srgbClr val="393839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先看看學校有那些科技融入資源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8114"/>
            <a:ext cx="16230600" cy="9239077"/>
            <a:chOff x="0" y="0"/>
            <a:chExt cx="9182669" cy="52271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9159808" cy="5199185"/>
            </a:xfrm>
            <a:custGeom>
              <a:avLst/>
              <a:gdLst/>
              <a:ahLst/>
              <a:cxnLst/>
              <a:rect r="r" b="b" t="t" l="l"/>
              <a:pathLst>
                <a:path h="5199185" w="9159808">
                  <a:moveTo>
                    <a:pt x="9159808" y="5199185"/>
                  </a:moveTo>
                  <a:lnTo>
                    <a:pt x="0" y="5191565"/>
                  </a:lnTo>
                  <a:lnTo>
                    <a:pt x="0" y="1816440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9189018" cy="5225855"/>
            </a:xfrm>
            <a:custGeom>
              <a:avLst/>
              <a:gdLst/>
              <a:ahLst/>
              <a:cxnLst/>
              <a:rect r="r" b="b" t="t" l="l"/>
              <a:pathLst>
                <a:path h="5225855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43251"/>
                    <a:pt x="9161078" y="257530"/>
                    <a:pt x="9163618" y="367728"/>
                  </a:cubicBezTo>
                  <a:cubicBezTo>
                    <a:pt x="9163618" y="526902"/>
                    <a:pt x="9176318" y="3665499"/>
                    <a:pt x="9182668" y="3824673"/>
                  </a:cubicBezTo>
                  <a:cubicBezTo>
                    <a:pt x="9189018" y="4065476"/>
                    <a:pt x="9185208" y="4310360"/>
                    <a:pt x="9185208" y="4551162"/>
                  </a:cubicBezTo>
                  <a:cubicBezTo>
                    <a:pt x="9185208" y="4763395"/>
                    <a:pt x="9186478" y="4959302"/>
                    <a:pt x="9187749" y="5164895"/>
                  </a:cubicBezTo>
                  <a:cubicBezTo>
                    <a:pt x="9187749" y="5186485"/>
                    <a:pt x="9187749" y="5200455"/>
                    <a:pt x="9187749" y="5224585"/>
                  </a:cubicBezTo>
                  <a:cubicBezTo>
                    <a:pt x="9164889" y="5224585"/>
                    <a:pt x="9144568" y="5225855"/>
                    <a:pt x="9100005" y="5224585"/>
                  </a:cubicBezTo>
                  <a:cubicBezTo>
                    <a:pt x="8632151" y="5219505"/>
                    <a:pt x="8157100" y="5225855"/>
                    <a:pt x="7689246" y="5220775"/>
                  </a:cubicBezTo>
                  <a:cubicBezTo>
                    <a:pt x="7408534" y="5216965"/>
                    <a:pt x="7135020" y="5219505"/>
                    <a:pt x="6854307" y="5216965"/>
                  </a:cubicBezTo>
                  <a:cubicBezTo>
                    <a:pt x="6724748" y="5215695"/>
                    <a:pt x="6595189" y="5214425"/>
                    <a:pt x="6465629" y="5213155"/>
                  </a:cubicBezTo>
                  <a:cubicBezTo>
                    <a:pt x="6386454" y="5213155"/>
                    <a:pt x="6314477" y="5214425"/>
                    <a:pt x="6235301" y="5214425"/>
                  </a:cubicBezTo>
                  <a:cubicBezTo>
                    <a:pt x="6033764" y="5213155"/>
                    <a:pt x="5479537" y="5214425"/>
                    <a:pt x="5278001" y="5213155"/>
                  </a:cubicBezTo>
                  <a:cubicBezTo>
                    <a:pt x="5134046" y="5211885"/>
                    <a:pt x="2254947" y="5220775"/>
                    <a:pt x="2110992" y="5219505"/>
                  </a:cubicBezTo>
                  <a:cubicBezTo>
                    <a:pt x="2075003" y="5219505"/>
                    <a:pt x="2031817" y="5220775"/>
                    <a:pt x="1995828" y="5220775"/>
                  </a:cubicBezTo>
                  <a:cubicBezTo>
                    <a:pt x="1909455" y="5220775"/>
                    <a:pt x="1830280" y="5222045"/>
                    <a:pt x="1743907" y="5222045"/>
                  </a:cubicBezTo>
                  <a:cubicBezTo>
                    <a:pt x="1527975" y="5222045"/>
                    <a:pt x="1319240" y="5220775"/>
                    <a:pt x="1103308" y="5219505"/>
                  </a:cubicBezTo>
                  <a:cubicBezTo>
                    <a:pt x="973748" y="5218235"/>
                    <a:pt x="844189" y="5216965"/>
                    <a:pt x="721827" y="5215695"/>
                  </a:cubicBezTo>
                  <a:cubicBezTo>
                    <a:pt x="491499" y="5214425"/>
                    <a:pt x="261171" y="5213155"/>
                    <a:pt x="48260" y="5213155"/>
                  </a:cubicBezTo>
                  <a:cubicBezTo>
                    <a:pt x="38100" y="5213155"/>
                    <a:pt x="29210" y="5213155"/>
                    <a:pt x="19050" y="5211885"/>
                  </a:cubicBezTo>
                  <a:cubicBezTo>
                    <a:pt x="10160" y="5210615"/>
                    <a:pt x="5080" y="5204265"/>
                    <a:pt x="7620" y="5195375"/>
                  </a:cubicBezTo>
                  <a:cubicBezTo>
                    <a:pt x="16510" y="5163372"/>
                    <a:pt x="12700" y="5061338"/>
                    <a:pt x="11430" y="4955221"/>
                  </a:cubicBezTo>
                  <a:cubicBezTo>
                    <a:pt x="10160" y="4738907"/>
                    <a:pt x="6350" y="4526674"/>
                    <a:pt x="7620" y="4310360"/>
                  </a:cubicBezTo>
                  <a:cubicBezTo>
                    <a:pt x="5080" y="4040987"/>
                    <a:pt x="0" y="706483"/>
                    <a:pt x="7620" y="433030"/>
                  </a:cubicBezTo>
                  <a:cubicBezTo>
                    <a:pt x="8890" y="379972"/>
                    <a:pt x="7620" y="322832"/>
                    <a:pt x="8890" y="269774"/>
                  </a:cubicBezTo>
                  <a:cubicBezTo>
                    <a:pt x="10160" y="184065"/>
                    <a:pt x="12700" y="90192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5208075"/>
                  </a:moveTo>
                  <a:cubicBezTo>
                    <a:pt x="9166158" y="5191565"/>
                    <a:pt x="9167428" y="5178865"/>
                    <a:pt x="9167428" y="5166165"/>
                  </a:cubicBezTo>
                  <a:cubicBezTo>
                    <a:pt x="9166158" y="4938895"/>
                    <a:pt x="9164889" y="4722582"/>
                    <a:pt x="9164889" y="4489941"/>
                  </a:cubicBezTo>
                  <a:cubicBezTo>
                    <a:pt x="9164889" y="4383825"/>
                    <a:pt x="9167428" y="4277709"/>
                    <a:pt x="9166158" y="4171592"/>
                  </a:cubicBezTo>
                  <a:cubicBezTo>
                    <a:pt x="9166158" y="4073639"/>
                    <a:pt x="9164889" y="3971603"/>
                    <a:pt x="9163618" y="3873650"/>
                  </a:cubicBezTo>
                  <a:cubicBezTo>
                    <a:pt x="9158539" y="3722638"/>
                    <a:pt x="9147108" y="596286"/>
                    <a:pt x="9147108" y="445274"/>
                  </a:cubicBezTo>
                  <a:cubicBezTo>
                    <a:pt x="9144568" y="318751"/>
                    <a:pt x="9142028" y="188146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7948"/>
                  </a:cubicBezTo>
                  <a:cubicBezTo>
                    <a:pt x="31750" y="151413"/>
                    <a:pt x="31750" y="224879"/>
                    <a:pt x="30480" y="298344"/>
                  </a:cubicBezTo>
                  <a:cubicBezTo>
                    <a:pt x="29210" y="420786"/>
                    <a:pt x="26670" y="539146"/>
                    <a:pt x="25400" y="661588"/>
                  </a:cubicBezTo>
                  <a:cubicBezTo>
                    <a:pt x="20320" y="792193"/>
                    <a:pt x="26670" y="3983848"/>
                    <a:pt x="29210" y="4114452"/>
                  </a:cubicBezTo>
                  <a:cubicBezTo>
                    <a:pt x="29210" y="4253220"/>
                    <a:pt x="29210" y="4396069"/>
                    <a:pt x="30480" y="4534837"/>
                  </a:cubicBezTo>
                  <a:cubicBezTo>
                    <a:pt x="30480" y="4636872"/>
                    <a:pt x="33020" y="4738907"/>
                    <a:pt x="33020" y="4840942"/>
                  </a:cubicBezTo>
                  <a:cubicBezTo>
                    <a:pt x="33020" y="4951139"/>
                    <a:pt x="33020" y="5061338"/>
                    <a:pt x="31750" y="5166165"/>
                  </a:cubicBezTo>
                  <a:cubicBezTo>
                    <a:pt x="31750" y="5169975"/>
                    <a:pt x="31750" y="5172515"/>
                    <a:pt x="31750" y="5176325"/>
                  </a:cubicBezTo>
                  <a:cubicBezTo>
                    <a:pt x="31750" y="5186485"/>
                    <a:pt x="35560" y="5190295"/>
                    <a:pt x="44450" y="5190295"/>
                  </a:cubicBezTo>
                  <a:cubicBezTo>
                    <a:pt x="95623" y="5190295"/>
                    <a:pt x="196392" y="5191565"/>
                    <a:pt x="289962" y="5191565"/>
                  </a:cubicBezTo>
                  <a:cubicBezTo>
                    <a:pt x="426719" y="5191565"/>
                    <a:pt x="570674" y="5189025"/>
                    <a:pt x="707432" y="5191565"/>
                  </a:cubicBezTo>
                  <a:cubicBezTo>
                    <a:pt x="930562" y="5195375"/>
                    <a:pt x="1153692" y="5197915"/>
                    <a:pt x="1376822" y="5196645"/>
                  </a:cubicBezTo>
                  <a:cubicBezTo>
                    <a:pt x="1520777" y="5195375"/>
                    <a:pt x="1657534" y="5197915"/>
                    <a:pt x="1801489" y="5197915"/>
                  </a:cubicBezTo>
                  <a:cubicBezTo>
                    <a:pt x="2010224" y="5197915"/>
                    <a:pt x="2218959" y="5196645"/>
                    <a:pt x="2427693" y="5197915"/>
                  </a:cubicBezTo>
                  <a:cubicBezTo>
                    <a:pt x="2737196" y="5199185"/>
                    <a:pt x="6134533" y="5189025"/>
                    <a:pt x="6451234" y="5191565"/>
                  </a:cubicBezTo>
                  <a:cubicBezTo>
                    <a:pt x="6587991" y="5192835"/>
                    <a:pt x="6724748" y="5194105"/>
                    <a:pt x="6854307" y="5194105"/>
                  </a:cubicBezTo>
                  <a:cubicBezTo>
                    <a:pt x="7091834" y="5196645"/>
                    <a:pt x="7322161" y="5192835"/>
                    <a:pt x="7559687" y="5196645"/>
                  </a:cubicBezTo>
                  <a:cubicBezTo>
                    <a:pt x="7754026" y="5199185"/>
                    <a:pt x="7948365" y="5199185"/>
                    <a:pt x="8142705" y="5201725"/>
                  </a:cubicBezTo>
                  <a:cubicBezTo>
                    <a:pt x="8430614" y="5205535"/>
                    <a:pt x="8718525" y="5208075"/>
                    <a:pt x="9006434" y="5209345"/>
                  </a:cubicBezTo>
                  <a:cubicBezTo>
                    <a:pt x="9114400" y="5209345"/>
                    <a:pt x="9144568" y="5208075"/>
                    <a:pt x="9164889" y="5208075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529560" y="6611667"/>
            <a:ext cx="3758440" cy="3675333"/>
          </a:xfrm>
          <a:custGeom>
            <a:avLst/>
            <a:gdLst/>
            <a:ahLst/>
            <a:cxnLst/>
            <a:rect r="r" b="b" t="t" l="l"/>
            <a:pathLst>
              <a:path h="3675333" w="3758440">
                <a:moveTo>
                  <a:pt x="0" y="0"/>
                </a:moveTo>
                <a:lnTo>
                  <a:pt x="3758440" y="0"/>
                </a:lnTo>
                <a:lnTo>
                  <a:pt x="3758440" y="3675333"/>
                </a:lnTo>
                <a:lnTo>
                  <a:pt x="0" y="36753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68835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43415" y="2863979"/>
            <a:ext cx="4342702" cy="5064375"/>
          </a:xfrm>
          <a:custGeom>
            <a:avLst/>
            <a:gdLst/>
            <a:ahLst/>
            <a:cxnLst/>
            <a:rect r="r" b="b" t="t" l="l"/>
            <a:pathLst>
              <a:path h="5064375" w="4342702">
                <a:moveTo>
                  <a:pt x="0" y="0"/>
                </a:moveTo>
                <a:lnTo>
                  <a:pt x="4342701" y="0"/>
                </a:lnTo>
                <a:lnTo>
                  <a:pt x="4342701" y="5064376"/>
                </a:lnTo>
                <a:lnTo>
                  <a:pt x="0" y="50643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050511" y="4010651"/>
            <a:ext cx="3087835" cy="2265699"/>
          </a:xfrm>
          <a:custGeom>
            <a:avLst/>
            <a:gdLst/>
            <a:ahLst/>
            <a:cxnLst/>
            <a:rect r="r" b="b" t="t" l="l"/>
            <a:pathLst>
              <a:path h="2265699" w="3087835">
                <a:moveTo>
                  <a:pt x="0" y="0"/>
                </a:moveTo>
                <a:lnTo>
                  <a:pt x="3087836" y="0"/>
                </a:lnTo>
                <a:lnTo>
                  <a:pt x="3087836" y="2265698"/>
                </a:lnTo>
                <a:lnTo>
                  <a:pt x="0" y="2265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598839" y="4155618"/>
            <a:ext cx="2905535" cy="1975764"/>
          </a:xfrm>
          <a:custGeom>
            <a:avLst/>
            <a:gdLst/>
            <a:ahLst/>
            <a:cxnLst/>
            <a:rect r="r" b="b" t="t" l="l"/>
            <a:pathLst>
              <a:path h="1975764" w="2905535">
                <a:moveTo>
                  <a:pt x="0" y="0"/>
                </a:moveTo>
                <a:lnTo>
                  <a:pt x="2905535" y="0"/>
                </a:lnTo>
                <a:lnTo>
                  <a:pt x="2905535" y="1975764"/>
                </a:lnTo>
                <a:lnTo>
                  <a:pt x="0" y="1975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153061" y="4155618"/>
            <a:ext cx="2741464" cy="2097220"/>
          </a:xfrm>
          <a:custGeom>
            <a:avLst/>
            <a:gdLst/>
            <a:ahLst/>
            <a:cxnLst/>
            <a:rect r="r" b="b" t="t" l="l"/>
            <a:pathLst>
              <a:path h="2097220" w="2741464">
                <a:moveTo>
                  <a:pt x="0" y="0"/>
                </a:moveTo>
                <a:lnTo>
                  <a:pt x="2741464" y="0"/>
                </a:lnTo>
                <a:lnTo>
                  <a:pt x="2741464" y="2097220"/>
                </a:lnTo>
                <a:lnTo>
                  <a:pt x="0" y="20972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077572" y="6958479"/>
            <a:ext cx="3066428" cy="2299821"/>
          </a:xfrm>
          <a:custGeom>
            <a:avLst/>
            <a:gdLst/>
            <a:ahLst/>
            <a:cxnLst/>
            <a:rect r="r" b="b" t="t" l="l"/>
            <a:pathLst>
              <a:path h="2299821" w="3066428">
                <a:moveTo>
                  <a:pt x="0" y="0"/>
                </a:moveTo>
                <a:lnTo>
                  <a:pt x="3066428" y="0"/>
                </a:lnTo>
                <a:lnTo>
                  <a:pt x="3066428" y="2299821"/>
                </a:lnTo>
                <a:lnTo>
                  <a:pt x="0" y="229982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598839" y="7211445"/>
            <a:ext cx="2746380" cy="1888136"/>
          </a:xfrm>
          <a:custGeom>
            <a:avLst/>
            <a:gdLst/>
            <a:ahLst/>
            <a:cxnLst/>
            <a:rect r="r" b="b" t="t" l="l"/>
            <a:pathLst>
              <a:path h="1888136" w="2746380">
                <a:moveTo>
                  <a:pt x="0" y="0"/>
                </a:moveTo>
                <a:lnTo>
                  <a:pt x="2746380" y="0"/>
                </a:lnTo>
                <a:lnTo>
                  <a:pt x="2746380" y="1888136"/>
                </a:lnTo>
                <a:lnTo>
                  <a:pt x="0" y="188813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654450" y="914400"/>
            <a:ext cx="14384286" cy="101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24"/>
              </a:lnSpc>
              <a:spcBef>
                <a:spcPct val="0"/>
              </a:spcBef>
            </a:pPr>
            <a:r>
              <a:rPr lang="en-US" b="true" sz="5946">
                <a:solidFill>
                  <a:srgbClr val="406D4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雲端行動學習的教學模式:  適性化教學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274521" y="2616749"/>
            <a:ext cx="10565904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79"/>
              </a:lnSpc>
              <a:spcBef>
                <a:spcPct val="0"/>
              </a:spcBef>
            </a:pPr>
            <a:r>
              <a:rPr lang="en-US" b="true" sz="5199">
                <a:solidFill>
                  <a:srgbClr val="FF5913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針對不同學生的需求進行差異化教學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730854" y="6286669"/>
            <a:ext cx="172715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均一平台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405047" y="6202430"/>
            <a:ext cx="329312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cool English平台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748810" y="6186163"/>
            <a:ext cx="129540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因材網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946729" y="9191625"/>
            <a:ext cx="129540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學習吧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139782" y="9032906"/>
            <a:ext cx="166449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Pagamo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8114"/>
            <a:ext cx="16230600" cy="9239077"/>
            <a:chOff x="0" y="0"/>
            <a:chExt cx="9182669" cy="52271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9159808" cy="5199185"/>
            </a:xfrm>
            <a:custGeom>
              <a:avLst/>
              <a:gdLst/>
              <a:ahLst/>
              <a:cxnLst/>
              <a:rect r="r" b="b" t="t" l="l"/>
              <a:pathLst>
                <a:path h="5199185" w="9159808">
                  <a:moveTo>
                    <a:pt x="9159808" y="5199185"/>
                  </a:moveTo>
                  <a:lnTo>
                    <a:pt x="0" y="5191565"/>
                  </a:lnTo>
                  <a:lnTo>
                    <a:pt x="0" y="1816440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9189018" cy="5225855"/>
            </a:xfrm>
            <a:custGeom>
              <a:avLst/>
              <a:gdLst/>
              <a:ahLst/>
              <a:cxnLst/>
              <a:rect r="r" b="b" t="t" l="l"/>
              <a:pathLst>
                <a:path h="5225855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43251"/>
                    <a:pt x="9161078" y="257530"/>
                    <a:pt x="9163618" y="367728"/>
                  </a:cubicBezTo>
                  <a:cubicBezTo>
                    <a:pt x="9163618" y="526902"/>
                    <a:pt x="9176318" y="3665499"/>
                    <a:pt x="9182668" y="3824673"/>
                  </a:cubicBezTo>
                  <a:cubicBezTo>
                    <a:pt x="9189018" y="4065476"/>
                    <a:pt x="9185208" y="4310360"/>
                    <a:pt x="9185208" y="4551162"/>
                  </a:cubicBezTo>
                  <a:cubicBezTo>
                    <a:pt x="9185208" y="4763395"/>
                    <a:pt x="9186478" y="4959302"/>
                    <a:pt x="9187749" y="5164895"/>
                  </a:cubicBezTo>
                  <a:cubicBezTo>
                    <a:pt x="9187749" y="5186485"/>
                    <a:pt x="9187749" y="5200455"/>
                    <a:pt x="9187749" y="5224585"/>
                  </a:cubicBezTo>
                  <a:cubicBezTo>
                    <a:pt x="9164889" y="5224585"/>
                    <a:pt x="9144568" y="5225855"/>
                    <a:pt x="9100005" y="5224585"/>
                  </a:cubicBezTo>
                  <a:cubicBezTo>
                    <a:pt x="8632151" y="5219505"/>
                    <a:pt x="8157100" y="5225855"/>
                    <a:pt x="7689246" y="5220775"/>
                  </a:cubicBezTo>
                  <a:cubicBezTo>
                    <a:pt x="7408534" y="5216965"/>
                    <a:pt x="7135020" y="5219505"/>
                    <a:pt x="6854307" y="5216965"/>
                  </a:cubicBezTo>
                  <a:cubicBezTo>
                    <a:pt x="6724748" y="5215695"/>
                    <a:pt x="6595189" y="5214425"/>
                    <a:pt x="6465629" y="5213155"/>
                  </a:cubicBezTo>
                  <a:cubicBezTo>
                    <a:pt x="6386454" y="5213155"/>
                    <a:pt x="6314477" y="5214425"/>
                    <a:pt x="6235301" y="5214425"/>
                  </a:cubicBezTo>
                  <a:cubicBezTo>
                    <a:pt x="6033764" y="5213155"/>
                    <a:pt x="5479537" y="5214425"/>
                    <a:pt x="5278001" y="5213155"/>
                  </a:cubicBezTo>
                  <a:cubicBezTo>
                    <a:pt x="5134046" y="5211885"/>
                    <a:pt x="2254947" y="5220775"/>
                    <a:pt x="2110992" y="5219505"/>
                  </a:cubicBezTo>
                  <a:cubicBezTo>
                    <a:pt x="2075003" y="5219505"/>
                    <a:pt x="2031817" y="5220775"/>
                    <a:pt x="1995828" y="5220775"/>
                  </a:cubicBezTo>
                  <a:cubicBezTo>
                    <a:pt x="1909455" y="5220775"/>
                    <a:pt x="1830280" y="5222045"/>
                    <a:pt x="1743907" y="5222045"/>
                  </a:cubicBezTo>
                  <a:cubicBezTo>
                    <a:pt x="1527975" y="5222045"/>
                    <a:pt x="1319240" y="5220775"/>
                    <a:pt x="1103308" y="5219505"/>
                  </a:cubicBezTo>
                  <a:cubicBezTo>
                    <a:pt x="973748" y="5218235"/>
                    <a:pt x="844189" y="5216965"/>
                    <a:pt x="721827" y="5215695"/>
                  </a:cubicBezTo>
                  <a:cubicBezTo>
                    <a:pt x="491499" y="5214425"/>
                    <a:pt x="261171" y="5213155"/>
                    <a:pt x="48260" y="5213155"/>
                  </a:cubicBezTo>
                  <a:cubicBezTo>
                    <a:pt x="38100" y="5213155"/>
                    <a:pt x="29210" y="5213155"/>
                    <a:pt x="19050" y="5211885"/>
                  </a:cubicBezTo>
                  <a:cubicBezTo>
                    <a:pt x="10160" y="5210615"/>
                    <a:pt x="5080" y="5204265"/>
                    <a:pt x="7620" y="5195375"/>
                  </a:cubicBezTo>
                  <a:cubicBezTo>
                    <a:pt x="16510" y="5163372"/>
                    <a:pt x="12700" y="5061338"/>
                    <a:pt x="11430" y="4955221"/>
                  </a:cubicBezTo>
                  <a:cubicBezTo>
                    <a:pt x="10160" y="4738907"/>
                    <a:pt x="6350" y="4526674"/>
                    <a:pt x="7620" y="4310360"/>
                  </a:cubicBezTo>
                  <a:cubicBezTo>
                    <a:pt x="5080" y="4040987"/>
                    <a:pt x="0" y="706483"/>
                    <a:pt x="7620" y="433030"/>
                  </a:cubicBezTo>
                  <a:cubicBezTo>
                    <a:pt x="8890" y="379972"/>
                    <a:pt x="7620" y="322832"/>
                    <a:pt x="8890" y="269774"/>
                  </a:cubicBezTo>
                  <a:cubicBezTo>
                    <a:pt x="10160" y="184065"/>
                    <a:pt x="12700" y="90192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5208075"/>
                  </a:moveTo>
                  <a:cubicBezTo>
                    <a:pt x="9166158" y="5191565"/>
                    <a:pt x="9167428" y="5178865"/>
                    <a:pt x="9167428" y="5166165"/>
                  </a:cubicBezTo>
                  <a:cubicBezTo>
                    <a:pt x="9166158" y="4938895"/>
                    <a:pt x="9164889" y="4722582"/>
                    <a:pt x="9164889" y="4489941"/>
                  </a:cubicBezTo>
                  <a:cubicBezTo>
                    <a:pt x="9164889" y="4383825"/>
                    <a:pt x="9167428" y="4277709"/>
                    <a:pt x="9166158" y="4171592"/>
                  </a:cubicBezTo>
                  <a:cubicBezTo>
                    <a:pt x="9166158" y="4073639"/>
                    <a:pt x="9164889" y="3971603"/>
                    <a:pt x="9163618" y="3873650"/>
                  </a:cubicBezTo>
                  <a:cubicBezTo>
                    <a:pt x="9158539" y="3722638"/>
                    <a:pt x="9147108" y="596286"/>
                    <a:pt x="9147108" y="445274"/>
                  </a:cubicBezTo>
                  <a:cubicBezTo>
                    <a:pt x="9144568" y="318751"/>
                    <a:pt x="9142028" y="188146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7948"/>
                  </a:cubicBezTo>
                  <a:cubicBezTo>
                    <a:pt x="31750" y="151413"/>
                    <a:pt x="31750" y="224879"/>
                    <a:pt x="30480" y="298344"/>
                  </a:cubicBezTo>
                  <a:cubicBezTo>
                    <a:pt x="29210" y="420786"/>
                    <a:pt x="26670" y="539146"/>
                    <a:pt x="25400" y="661588"/>
                  </a:cubicBezTo>
                  <a:cubicBezTo>
                    <a:pt x="20320" y="792193"/>
                    <a:pt x="26670" y="3983848"/>
                    <a:pt x="29210" y="4114452"/>
                  </a:cubicBezTo>
                  <a:cubicBezTo>
                    <a:pt x="29210" y="4253220"/>
                    <a:pt x="29210" y="4396069"/>
                    <a:pt x="30480" y="4534837"/>
                  </a:cubicBezTo>
                  <a:cubicBezTo>
                    <a:pt x="30480" y="4636872"/>
                    <a:pt x="33020" y="4738907"/>
                    <a:pt x="33020" y="4840942"/>
                  </a:cubicBezTo>
                  <a:cubicBezTo>
                    <a:pt x="33020" y="4951139"/>
                    <a:pt x="33020" y="5061338"/>
                    <a:pt x="31750" y="5166165"/>
                  </a:cubicBezTo>
                  <a:cubicBezTo>
                    <a:pt x="31750" y="5169975"/>
                    <a:pt x="31750" y="5172515"/>
                    <a:pt x="31750" y="5176325"/>
                  </a:cubicBezTo>
                  <a:cubicBezTo>
                    <a:pt x="31750" y="5186485"/>
                    <a:pt x="35560" y="5190295"/>
                    <a:pt x="44450" y="5190295"/>
                  </a:cubicBezTo>
                  <a:cubicBezTo>
                    <a:pt x="95623" y="5190295"/>
                    <a:pt x="196392" y="5191565"/>
                    <a:pt x="289962" y="5191565"/>
                  </a:cubicBezTo>
                  <a:cubicBezTo>
                    <a:pt x="426719" y="5191565"/>
                    <a:pt x="570674" y="5189025"/>
                    <a:pt x="707432" y="5191565"/>
                  </a:cubicBezTo>
                  <a:cubicBezTo>
                    <a:pt x="930562" y="5195375"/>
                    <a:pt x="1153692" y="5197915"/>
                    <a:pt x="1376822" y="5196645"/>
                  </a:cubicBezTo>
                  <a:cubicBezTo>
                    <a:pt x="1520777" y="5195375"/>
                    <a:pt x="1657534" y="5197915"/>
                    <a:pt x="1801489" y="5197915"/>
                  </a:cubicBezTo>
                  <a:cubicBezTo>
                    <a:pt x="2010224" y="5197915"/>
                    <a:pt x="2218959" y="5196645"/>
                    <a:pt x="2427693" y="5197915"/>
                  </a:cubicBezTo>
                  <a:cubicBezTo>
                    <a:pt x="2737196" y="5199185"/>
                    <a:pt x="6134533" y="5189025"/>
                    <a:pt x="6451234" y="5191565"/>
                  </a:cubicBezTo>
                  <a:cubicBezTo>
                    <a:pt x="6587991" y="5192835"/>
                    <a:pt x="6724748" y="5194105"/>
                    <a:pt x="6854307" y="5194105"/>
                  </a:cubicBezTo>
                  <a:cubicBezTo>
                    <a:pt x="7091834" y="5196645"/>
                    <a:pt x="7322161" y="5192835"/>
                    <a:pt x="7559687" y="5196645"/>
                  </a:cubicBezTo>
                  <a:cubicBezTo>
                    <a:pt x="7754026" y="5199185"/>
                    <a:pt x="7948365" y="5199185"/>
                    <a:pt x="8142705" y="5201725"/>
                  </a:cubicBezTo>
                  <a:cubicBezTo>
                    <a:pt x="8430614" y="5205535"/>
                    <a:pt x="8718525" y="5208075"/>
                    <a:pt x="9006434" y="5209345"/>
                  </a:cubicBezTo>
                  <a:cubicBezTo>
                    <a:pt x="9114400" y="5209345"/>
                    <a:pt x="9144568" y="5208075"/>
                    <a:pt x="9164889" y="5208075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503585" y="7564155"/>
            <a:ext cx="2784415" cy="2722845"/>
          </a:xfrm>
          <a:custGeom>
            <a:avLst/>
            <a:gdLst/>
            <a:ahLst/>
            <a:cxnLst/>
            <a:rect r="r" b="b" t="t" l="l"/>
            <a:pathLst>
              <a:path h="2722845" w="2784415">
                <a:moveTo>
                  <a:pt x="0" y="0"/>
                </a:moveTo>
                <a:lnTo>
                  <a:pt x="2784415" y="0"/>
                </a:lnTo>
                <a:lnTo>
                  <a:pt x="2784415" y="2722845"/>
                </a:lnTo>
                <a:lnTo>
                  <a:pt x="0" y="27228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68835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98839" y="4155618"/>
            <a:ext cx="2905535" cy="1975764"/>
          </a:xfrm>
          <a:custGeom>
            <a:avLst/>
            <a:gdLst/>
            <a:ahLst/>
            <a:cxnLst/>
            <a:rect r="r" b="b" t="t" l="l"/>
            <a:pathLst>
              <a:path h="1975764" w="2905535">
                <a:moveTo>
                  <a:pt x="0" y="0"/>
                </a:moveTo>
                <a:lnTo>
                  <a:pt x="2905535" y="0"/>
                </a:lnTo>
                <a:lnTo>
                  <a:pt x="2905535" y="1975764"/>
                </a:lnTo>
                <a:lnTo>
                  <a:pt x="0" y="1975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153061" y="4155618"/>
            <a:ext cx="2741464" cy="2097220"/>
          </a:xfrm>
          <a:custGeom>
            <a:avLst/>
            <a:gdLst/>
            <a:ahLst/>
            <a:cxnLst/>
            <a:rect r="r" b="b" t="t" l="l"/>
            <a:pathLst>
              <a:path h="2097220" w="2741464">
                <a:moveTo>
                  <a:pt x="0" y="0"/>
                </a:moveTo>
                <a:lnTo>
                  <a:pt x="2741464" y="0"/>
                </a:lnTo>
                <a:lnTo>
                  <a:pt x="2741464" y="2097220"/>
                </a:lnTo>
                <a:lnTo>
                  <a:pt x="0" y="20972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159264" y="4097742"/>
            <a:ext cx="3066428" cy="2299821"/>
          </a:xfrm>
          <a:custGeom>
            <a:avLst/>
            <a:gdLst/>
            <a:ahLst/>
            <a:cxnLst/>
            <a:rect r="r" b="b" t="t" l="l"/>
            <a:pathLst>
              <a:path h="2299821" w="3066428">
                <a:moveTo>
                  <a:pt x="0" y="0"/>
                </a:moveTo>
                <a:lnTo>
                  <a:pt x="3066428" y="0"/>
                </a:lnTo>
                <a:lnTo>
                  <a:pt x="3066428" y="2299821"/>
                </a:lnTo>
                <a:lnTo>
                  <a:pt x="0" y="22998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159264" y="7037441"/>
            <a:ext cx="2746380" cy="1888136"/>
          </a:xfrm>
          <a:custGeom>
            <a:avLst/>
            <a:gdLst/>
            <a:ahLst/>
            <a:cxnLst/>
            <a:rect r="r" b="b" t="t" l="l"/>
            <a:pathLst>
              <a:path h="1888136" w="2746380">
                <a:moveTo>
                  <a:pt x="0" y="0"/>
                </a:moveTo>
                <a:lnTo>
                  <a:pt x="2746380" y="0"/>
                </a:lnTo>
                <a:lnTo>
                  <a:pt x="2746380" y="1888136"/>
                </a:lnTo>
                <a:lnTo>
                  <a:pt x="0" y="18881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121413" y="3779943"/>
            <a:ext cx="2263215" cy="751351"/>
          </a:xfrm>
          <a:custGeom>
            <a:avLst/>
            <a:gdLst/>
            <a:ahLst/>
            <a:cxnLst/>
            <a:rect r="r" b="b" t="t" l="l"/>
            <a:pathLst>
              <a:path h="751351" w="2263215">
                <a:moveTo>
                  <a:pt x="0" y="0"/>
                </a:moveTo>
                <a:lnTo>
                  <a:pt x="2263215" y="0"/>
                </a:lnTo>
                <a:lnTo>
                  <a:pt x="2263215" y="751350"/>
                </a:lnTo>
                <a:lnTo>
                  <a:pt x="0" y="7513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598839" y="7037441"/>
            <a:ext cx="2722299" cy="2320550"/>
          </a:xfrm>
          <a:custGeom>
            <a:avLst/>
            <a:gdLst/>
            <a:ahLst/>
            <a:cxnLst/>
            <a:rect r="r" b="b" t="t" l="l"/>
            <a:pathLst>
              <a:path h="2320550" w="2722299">
                <a:moveTo>
                  <a:pt x="0" y="0"/>
                </a:moveTo>
                <a:lnTo>
                  <a:pt x="2722299" y="0"/>
                </a:lnTo>
                <a:lnTo>
                  <a:pt x="2722299" y="2320550"/>
                </a:lnTo>
                <a:lnTo>
                  <a:pt x="0" y="23205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504374" y="7078392"/>
            <a:ext cx="3452684" cy="1847186"/>
          </a:xfrm>
          <a:custGeom>
            <a:avLst/>
            <a:gdLst/>
            <a:ahLst/>
            <a:cxnLst/>
            <a:rect r="r" b="b" t="t" l="l"/>
            <a:pathLst>
              <a:path h="1847186" w="3452684">
                <a:moveTo>
                  <a:pt x="0" y="0"/>
                </a:moveTo>
                <a:lnTo>
                  <a:pt x="3452684" y="0"/>
                </a:lnTo>
                <a:lnTo>
                  <a:pt x="3452684" y="1847185"/>
                </a:lnTo>
                <a:lnTo>
                  <a:pt x="0" y="18471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54450" y="2407210"/>
            <a:ext cx="4263328" cy="3241028"/>
          </a:xfrm>
          <a:custGeom>
            <a:avLst/>
            <a:gdLst/>
            <a:ahLst/>
            <a:cxnLst/>
            <a:rect r="r" b="b" t="t" l="l"/>
            <a:pathLst>
              <a:path h="3241028" w="4263328">
                <a:moveTo>
                  <a:pt x="0" y="0"/>
                </a:moveTo>
                <a:lnTo>
                  <a:pt x="4263327" y="0"/>
                </a:lnTo>
                <a:lnTo>
                  <a:pt x="4263327" y="3241028"/>
                </a:lnTo>
                <a:lnTo>
                  <a:pt x="0" y="324102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7051" t="0" r="-7051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654450" y="914400"/>
            <a:ext cx="14384286" cy="101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24"/>
              </a:lnSpc>
              <a:spcBef>
                <a:spcPct val="0"/>
              </a:spcBef>
            </a:pPr>
            <a:r>
              <a:rPr lang="en-US" b="true" sz="5946">
                <a:solidFill>
                  <a:srgbClr val="406D4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雲端行動學習的教學模式:  遊戲化教學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535292" y="2572472"/>
            <a:ext cx="4622602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79"/>
              </a:lnSpc>
              <a:spcBef>
                <a:spcPct val="0"/>
              </a:spcBef>
            </a:pPr>
            <a:r>
              <a:rPr lang="en-US" b="true" sz="5199">
                <a:solidFill>
                  <a:srgbClr val="FF5913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遊戲中進行學習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405047" y="6202430"/>
            <a:ext cx="329312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cool English平台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748810" y="6186163"/>
            <a:ext cx="129540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因材網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044778" y="6330888"/>
            <a:ext cx="129540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學習吧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675684" y="8934767"/>
            <a:ext cx="166449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Pagamo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748810" y="8934767"/>
            <a:ext cx="1911995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Wordwall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8114"/>
            <a:ext cx="16230600" cy="9239077"/>
            <a:chOff x="0" y="0"/>
            <a:chExt cx="9182669" cy="52271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9159808" cy="5199185"/>
            </a:xfrm>
            <a:custGeom>
              <a:avLst/>
              <a:gdLst/>
              <a:ahLst/>
              <a:cxnLst/>
              <a:rect r="r" b="b" t="t" l="l"/>
              <a:pathLst>
                <a:path h="5199185" w="9159808">
                  <a:moveTo>
                    <a:pt x="9159808" y="5199185"/>
                  </a:moveTo>
                  <a:lnTo>
                    <a:pt x="0" y="5191565"/>
                  </a:lnTo>
                  <a:lnTo>
                    <a:pt x="0" y="1816440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9189018" cy="5225855"/>
            </a:xfrm>
            <a:custGeom>
              <a:avLst/>
              <a:gdLst/>
              <a:ahLst/>
              <a:cxnLst/>
              <a:rect r="r" b="b" t="t" l="l"/>
              <a:pathLst>
                <a:path h="5225855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43251"/>
                    <a:pt x="9161078" y="257530"/>
                    <a:pt x="9163618" y="367728"/>
                  </a:cubicBezTo>
                  <a:cubicBezTo>
                    <a:pt x="9163618" y="526902"/>
                    <a:pt x="9176318" y="3665499"/>
                    <a:pt x="9182668" y="3824673"/>
                  </a:cubicBezTo>
                  <a:cubicBezTo>
                    <a:pt x="9189018" y="4065476"/>
                    <a:pt x="9185208" y="4310360"/>
                    <a:pt x="9185208" y="4551162"/>
                  </a:cubicBezTo>
                  <a:cubicBezTo>
                    <a:pt x="9185208" y="4763395"/>
                    <a:pt x="9186478" y="4959302"/>
                    <a:pt x="9187749" y="5164895"/>
                  </a:cubicBezTo>
                  <a:cubicBezTo>
                    <a:pt x="9187749" y="5186485"/>
                    <a:pt x="9187749" y="5200455"/>
                    <a:pt x="9187749" y="5224585"/>
                  </a:cubicBezTo>
                  <a:cubicBezTo>
                    <a:pt x="9164889" y="5224585"/>
                    <a:pt x="9144568" y="5225855"/>
                    <a:pt x="9100005" y="5224585"/>
                  </a:cubicBezTo>
                  <a:cubicBezTo>
                    <a:pt x="8632151" y="5219505"/>
                    <a:pt x="8157100" y="5225855"/>
                    <a:pt x="7689246" y="5220775"/>
                  </a:cubicBezTo>
                  <a:cubicBezTo>
                    <a:pt x="7408534" y="5216965"/>
                    <a:pt x="7135020" y="5219505"/>
                    <a:pt x="6854307" y="5216965"/>
                  </a:cubicBezTo>
                  <a:cubicBezTo>
                    <a:pt x="6724748" y="5215695"/>
                    <a:pt x="6595189" y="5214425"/>
                    <a:pt x="6465629" y="5213155"/>
                  </a:cubicBezTo>
                  <a:cubicBezTo>
                    <a:pt x="6386454" y="5213155"/>
                    <a:pt x="6314477" y="5214425"/>
                    <a:pt x="6235301" y="5214425"/>
                  </a:cubicBezTo>
                  <a:cubicBezTo>
                    <a:pt x="6033764" y="5213155"/>
                    <a:pt x="5479537" y="5214425"/>
                    <a:pt x="5278001" y="5213155"/>
                  </a:cubicBezTo>
                  <a:cubicBezTo>
                    <a:pt x="5134046" y="5211885"/>
                    <a:pt x="2254947" y="5220775"/>
                    <a:pt x="2110992" y="5219505"/>
                  </a:cubicBezTo>
                  <a:cubicBezTo>
                    <a:pt x="2075003" y="5219505"/>
                    <a:pt x="2031817" y="5220775"/>
                    <a:pt x="1995828" y="5220775"/>
                  </a:cubicBezTo>
                  <a:cubicBezTo>
                    <a:pt x="1909455" y="5220775"/>
                    <a:pt x="1830280" y="5222045"/>
                    <a:pt x="1743907" y="5222045"/>
                  </a:cubicBezTo>
                  <a:cubicBezTo>
                    <a:pt x="1527975" y="5222045"/>
                    <a:pt x="1319240" y="5220775"/>
                    <a:pt x="1103308" y="5219505"/>
                  </a:cubicBezTo>
                  <a:cubicBezTo>
                    <a:pt x="973748" y="5218235"/>
                    <a:pt x="844189" y="5216965"/>
                    <a:pt x="721827" y="5215695"/>
                  </a:cubicBezTo>
                  <a:cubicBezTo>
                    <a:pt x="491499" y="5214425"/>
                    <a:pt x="261171" y="5213155"/>
                    <a:pt x="48260" y="5213155"/>
                  </a:cubicBezTo>
                  <a:cubicBezTo>
                    <a:pt x="38100" y="5213155"/>
                    <a:pt x="29210" y="5213155"/>
                    <a:pt x="19050" y="5211885"/>
                  </a:cubicBezTo>
                  <a:cubicBezTo>
                    <a:pt x="10160" y="5210615"/>
                    <a:pt x="5080" y="5204265"/>
                    <a:pt x="7620" y="5195375"/>
                  </a:cubicBezTo>
                  <a:cubicBezTo>
                    <a:pt x="16510" y="5163372"/>
                    <a:pt x="12700" y="5061338"/>
                    <a:pt x="11430" y="4955221"/>
                  </a:cubicBezTo>
                  <a:cubicBezTo>
                    <a:pt x="10160" y="4738907"/>
                    <a:pt x="6350" y="4526674"/>
                    <a:pt x="7620" y="4310360"/>
                  </a:cubicBezTo>
                  <a:cubicBezTo>
                    <a:pt x="5080" y="4040987"/>
                    <a:pt x="0" y="706483"/>
                    <a:pt x="7620" y="433030"/>
                  </a:cubicBezTo>
                  <a:cubicBezTo>
                    <a:pt x="8890" y="379972"/>
                    <a:pt x="7620" y="322832"/>
                    <a:pt x="8890" y="269774"/>
                  </a:cubicBezTo>
                  <a:cubicBezTo>
                    <a:pt x="10160" y="184065"/>
                    <a:pt x="12700" y="90192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5208075"/>
                  </a:moveTo>
                  <a:cubicBezTo>
                    <a:pt x="9166158" y="5191565"/>
                    <a:pt x="9167428" y="5178865"/>
                    <a:pt x="9167428" y="5166165"/>
                  </a:cubicBezTo>
                  <a:cubicBezTo>
                    <a:pt x="9166158" y="4938895"/>
                    <a:pt x="9164889" y="4722582"/>
                    <a:pt x="9164889" y="4489941"/>
                  </a:cubicBezTo>
                  <a:cubicBezTo>
                    <a:pt x="9164889" y="4383825"/>
                    <a:pt x="9167428" y="4277709"/>
                    <a:pt x="9166158" y="4171592"/>
                  </a:cubicBezTo>
                  <a:cubicBezTo>
                    <a:pt x="9166158" y="4073639"/>
                    <a:pt x="9164889" y="3971603"/>
                    <a:pt x="9163618" y="3873650"/>
                  </a:cubicBezTo>
                  <a:cubicBezTo>
                    <a:pt x="9158539" y="3722638"/>
                    <a:pt x="9147108" y="596286"/>
                    <a:pt x="9147108" y="445274"/>
                  </a:cubicBezTo>
                  <a:cubicBezTo>
                    <a:pt x="9144568" y="318751"/>
                    <a:pt x="9142028" y="188146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7948"/>
                  </a:cubicBezTo>
                  <a:cubicBezTo>
                    <a:pt x="31750" y="151413"/>
                    <a:pt x="31750" y="224879"/>
                    <a:pt x="30480" y="298344"/>
                  </a:cubicBezTo>
                  <a:cubicBezTo>
                    <a:pt x="29210" y="420786"/>
                    <a:pt x="26670" y="539146"/>
                    <a:pt x="25400" y="661588"/>
                  </a:cubicBezTo>
                  <a:cubicBezTo>
                    <a:pt x="20320" y="792193"/>
                    <a:pt x="26670" y="3983848"/>
                    <a:pt x="29210" y="4114452"/>
                  </a:cubicBezTo>
                  <a:cubicBezTo>
                    <a:pt x="29210" y="4253220"/>
                    <a:pt x="29210" y="4396069"/>
                    <a:pt x="30480" y="4534837"/>
                  </a:cubicBezTo>
                  <a:cubicBezTo>
                    <a:pt x="30480" y="4636872"/>
                    <a:pt x="33020" y="4738907"/>
                    <a:pt x="33020" y="4840942"/>
                  </a:cubicBezTo>
                  <a:cubicBezTo>
                    <a:pt x="33020" y="4951139"/>
                    <a:pt x="33020" y="5061338"/>
                    <a:pt x="31750" y="5166165"/>
                  </a:cubicBezTo>
                  <a:cubicBezTo>
                    <a:pt x="31750" y="5169975"/>
                    <a:pt x="31750" y="5172515"/>
                    <a:pt x="31750" y="5176325"/>
                  </a:cubicBezTo>
                  <a:cubicBezTo>
                    <a:pt x="31750" y="5186485"/>
                    <a:pt x="35560" y="5190295"/>
                    <a:pt x="44450" y="5190295"/>
                  </a:cubicBezTo>
                  <a:cubicBezTo>
                    <a:pt x="95623" y="5190295"/>
                    <a:pt x="196392" y="5191565"/>
                    <a:pt x="289962" y="5191565"/>
                  </a:cubicBezTo>
                  <a:cubicBezTo>
                    <a:pt x="426719" y="5191565"/>
                    <a:pt x="570674" y="5189025"/>
                    <a:pt x="707432" y="5191565"/>
                  </a:cubicBezTo>
                  <a:cubicBezTo>
                    <a:pt x="930562" y="5195375"/>
                    <a:pt x="1153692" y="5197915"/>
                    <a:pt x="1376822" y="5196645"/>
                  </a:cubicBezTo>
                  <a:cubicBezTo>
                    <a:pt x="1520777" y="5195375"/>
                    <a:pt x="1657534" y="5197915"/>
                    <a:pt x="1801489" y="5197915"/>
                  </a:cubicBezTo>
                  <a:cubicBezTo>
                    <a:pt x="2010224" y="5197915"/>
                    <a:pt x="2218959" y="5196645"/>
                    <a:pt x="2427693" y="5197915"/>
                  </a:cubicBezTo>
                  <a:cubicBezTo>
                    <a:pt x="2737196" y="5199185"/>
                    <a:pt x="6134533" y="5189025"/>
                    <a:pt x="6451234" y="5191565"/>
                  </a:cubicBezTo>
                  <a:cubicBezTo>
                    <a:pt x="6587991" y="5192835"/>
                    <a:pt x="6724748" y="5194105"/>
                    <a:pt x="6854307" y="5194105"/>
                  </a:cubicBezTo>
                  <a:cubicBezTo>
                    <a:pt x="7091834" y="5196645"/>
                    <a:pt x="7322161" y="5192835"/>
                    <a:pt x="7559687" y="5196645"/>
                  </a:cubicBezTo>
                  <a:cubicBezTo>
                    <a:pt x="7754026" y="5199185"/>
                    <a:pt x="7948365" y="5199185"/>
                    <a:pt x="8142705" y="5201725"/>
                  </a:cubicBezTo>
                  <a:cubicBezTo>
                    <a:pt x="8430614" y="5205535"/>
                    <a:pt x="8718525" y="5208075"/>
                    <a:pt x="9006434" y="5209345"/>
                  </a:cubicBezTo>
                  <a:cubicBezTo>
                    <a:pt x="9114400" y="5209345"/>
                    <a:pt x="9144568" y="5208075"/>
                    <a:pt x="9164889" y="5208075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503585" y="7564155"/>
            <a:ext cx="2784415" cy="2722845"/>
          </a:xfrm>
          <a:custGeom>
            <a:avLst/>
            <a:gdLst/>
            <a:ahLst/>
            <a:cxnLst/>
            <a:rect r="r" b="b" t="t" l="l"/>
            <a:pathLst>
              <a:path h="2722845" w="2784415">
                <a:moveTo>
                  <a:pt x="0" y="0"/>
                </a:moveTo>
                <a:lnTo>
                  <a:pt x="2784415" y="0"/>
                </a:lnTo>
                <a:lnTo>
                  <a:pt x="2784415" y="2722845"/>
                </a:lnTo>
                <a:lnTo>
                  <a:pt x="0" y="27228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68835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958041" y="3361206"/>
            <a:ext cx="10756462" cy="4718276"/>
          </a:xfrm>
          <a:custGeom>
            <a:avLst/>
            <a:gdLst/>
            <a:ahLst/>
            <a:cxnLst/>
            <a:rect r="r" b="b" t="t" l="l"/>
            <a:pathLst>
              <a:path h="4718276" w="10756462">
                <a:moveTo>
                  <a:pt x="0" y="0"/>
                </a:moveTo>
                <a:lnTo>
                  <a:pt x="10756462" y="0"/>
                </a:lnTo>
                <a:lnTo>
                  <a:pt x="10756462" y="4718276"/>
                </a:lnTo>
                <a:lnTo>
                  <a:pt x="0" y="47182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5064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01390" y="3361206"/>
            <a:ext cx="4288963" cy="2857522"/>
          </a:xfrm>
          <a:custGeom>
            <a:avLst/>
            <a:gdLst/>
            <a:ahLst/>
            <a:cxnLst/>
            <a:rect r="r" b="b" t="t" l="l"/>
            <a:pathLst>
              <a:path h="2857522" w="4288963">
                <a:moveTo>
                  <a:pt x="0" y="0"/>
                </a:moveTo>
                <a:lnTo>
                  <a:pt x="4288964" y="0"/>
                </a:lnTo>
                <a:lnTo>
                  <a:pt x="4288964" y="2857522"/>
                </a:lnTo>
                <a:lnTo>
                  <a:pt x="0" y="28575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654450" y="914400"/>
            <a:ext cx="14384286" cy="101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24"/>
              </a:lnSpc>
              <a:spcBef>
                <a:spcPct val="0"/>
              </a:spcBef>
            </a:pPr>
            <a:r>
              <a:rPr lang="en-US" b="true" sz="5946">
                <a:solidFill>
                  <a:srgbClr val="406D4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雲端行動學習的教學模式:  影片教學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261003" y="2294880"/>
            <a:ext cx="8584853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79"/>
              </a:lnSpc>
              <a:spcBef>
                <a:spcPct val="0"/>
              </a:spcBef>
            </a:pPr>
            <a:r>
              <a:rPr lang="en-US" b="true" sz="5199">
                <a:solidFill>
                  <a:srgbClr val="FF5913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以觀看影片輔助或教學的歷程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636819" y="8193782"/>
            <a:ext cx="168399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Youtube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8114"/>
            <a:ext cx="16230600" cy="9239077"/>
            <a:chOff x="0" y="0"/>
            <a:chExt cx="9182669" cy="52271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9159808" cy="5199185"/>
            </a:xfrm>
            <a:custGeom>
              <a:avLst/>
              <a:gdLst/>
              <a:ahLst/>
              <a:cxnLst/>
              <a:rect r="r" b="b" t="t" l="l"/>
              <a:pathLst>
                <a:path h="5199185" w="9159808">
                  <a:moveTo>
                    <a:pt x="9159808" y="5199185"/>
                  </a:moveTo>
                  <a:lnTo>
                    <a:pt x="0" y="5191565"/>
                  </a:lnTo>
                  <a:lnTo>
                    <a:pt x="0" y="1816440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9189018" cy="5225855"/>
            </a:xfrm>
            <a:custGeom>
              <a:avLst/>
              <a:gdLst/>
              <a:ahLst/>
              <a:cxnLst/>
              <a:rect r="r" b="b" t="t" l="l"/>
              <a:pathLst>
                <a:path h="5225855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43251"/>
                    <a:pt x="9161078" y="257530"/>
                    <a:pt x="9163618" y="367728"/>
                  </a:cubicBezTo>
                  <a:cubicBezTo>
                    <a:pt x="9163618" y="526902"/>
                    <a:pt x="9176318" y="3665499"/>
                    <a:pt x="9182668" y="3824673"/>
                  </a:cubicBezTo>
                  <a:cubicBezTo>
                    <a:pt x="9189018" y="4065476"/>
                    <a:pt x="9185208" y="4310360"/>
                    <a:pt x="9185208" y="4551162"/>
                  </a:cubicBezTo>
                  <a:cubicBezTo>
                    <a:pt x="9185208" y="4763395"/>
                    <a:pt x="9186478" y="4959302"/>
                    <a:pt x="9187749" y="5164895"/>
                  </a:cubicBezTo>
                  <a:cubicBezTo>
                    <a:pt x="9187749" y="5186485"/>
                    <a:pt x="9187749" y="5200455"/>
                    <a:pt x="9187749" y="5224585"/>
                  </a:cubicBezTo>
                  <a:cubicBezTo>
                    <a:pt x="9164889" y="5224585"/>
                    <a:pt x="9144568" y="5225855"/>
                    <a:pt x="9100005" y="5224585"/>
                  </a:cubicBezTo>
                  <a:cubicBezTo>
                    <a:pt x="8632151" y="5219505"/>
                    <a:pt x="8157100" y="5225855"/>
                    <a:pt x="7689246" y="5220775"/>
                  </a:cubicBezTo>
                  <a:cubicBezTo>
                    <a:pt x="7408534" y="5216965"/>
                    <a:pt x="7135020" y="5219505"/>
                    <a:pt x="6854307" y="5216965"/>
                  </a:cubicBezTo>
                  <a:cubicBezTo>
                    <a:pt x="6724748" y="5215695"/>
                    <a:pt x="6595189" y="5214425"/>
                    <a:pt x="6465629" y="5213155"/>
                  </a:cubicBezTo>
                  <a:cubicBezTo>
                    <a:pt x="6386454" y="5213155"/>
                    <a:pt x="6314477" y="5214425"/>
                    <a:pt x="6235301" y="5214425"/>
                  </a:cubicBezTo>
                  <a:cubicBezTo>
                    <a:pt x="6033764" y="5213155"/>
                    <a:pt x="5479537" y="5214425"/>
                    <a:pt x="5278001" y="5213155"/>
                  </a:cubicBezTo>
                  <a:cubicBezTo>
                    <a:pt x="5134046" y="5211885"/>
                    <a:pt x="2254947" y="5220775"/>
                    <a:pt x="2110992" y="5219505"/>
                  </a:cubicBezTo>
                  <a:cubicBezTo>
                    <a:pt x="2075003" y="5219505"/>
                    <a:pt x="2031817" y="5220775"/>
                    <a:pt x="1995828" y="5220775"/>
                  </a:cubicBezTo>
                  <a:cubicBezTo>
                    <a:pt x="1909455" y="5220775"/>
                    <a:pt x="1830280" y="5222045"/>
                    <a:pt x="1743907" y="5222045"/>
                  </a:cubicBezTo>
                  <a:cubicBezTo>
                    <a:pt x="1527975" y="5222045"/>
                    <a:pt x="1319240" y="5220775"/>
                    <a:pt x="1103308" y="5219505"/>
                  </a:cubicBezTo>
                  <a:cubicBezTo>
                    <a:pt x="973748" y="5218235"/>
                    <a:pt x="844189" y="5216965"/>
                    <a:pt x="721827" y="5215695"/>
                  </a:cubicBezTo>
                  <a:cubicBezTo>
                    <a:pt x="491499" y="5214425"/>
                    <a:pt x="261171" y="5213155"/>
                    <a:pt x="48260" y="5213155"/>
                  </a:cubicBezTo>
                  <a:cubicBezTo>
                    <a:pt x="38100" y="5213155"/>
                    <a:pt x="29210" y="5213155"/>
                    <a:pt x="19050" y="5211885"/>
                  </a:cubicBezTo>
                  <a:cubicBezTo>
                    <a:pt x="10160" y="5210615"/>
                    <a:pt x="5080" y="5204265"/>
                    <a:pt x="7620" y="5195375"/>
                  </a:cubicBezTo>
                  <a:cubicBezTo>
                    <a:pt x="16510" y="5163372"/>
                    <a:pt x="12700" y="5061338"/>
                    <a:pt x="11430" y="4955221"/>
                  </a:cubicBezTo>
                  <a:cubicBezTo>
                    <a:pt x="10160" y="4738907"/>
                    <a:pt x="6350" y="4526674"/>
                    <a:pt x="7620" y="4310360"/>
                  </a:cubicBezTo>
                  <a:cubicBezTo>
                    <a:pt x="5080" y="4040987"/>
                    <a:pt x="0" y="706483"/>
                    <a:pt x="7620" y="433030"/>
                  </a:cubicBezTo>
                  <a:cubicBezTo>
                    <a:pt x="8890" y="379972"/>
                    <a:pt x="7620" y="322832"/>
                    <a:pt x="8890" y="269774"/>
                  </a:cubicBezTo>
                  <a:cubicBezTo>
                    <a:pt x="10160" y="184065"/>
                    <a:pt x="12700" y="90192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5208075"/>
                  </a:moveTo>
                  <a:cubicBezTo>
                    <a:pt x="9166158" y="5191565"/>
                    <a:pt x="9167428" y="5178865"/>
                    <a:pt x="9167428" y="5166165"/>
                  </a:cubicBezTo>
                  <a:cubicBezTo>
                    <a:pt x="9166158" y="4938895"/>
                    <a:pt x="9164889" y="4722582"/>
                    <a:pt x="9164889" y="4489941"/>
                  </a:cubicBezTo>
                  <a:cubicBezTo>
                    <a:pt x="9164889" y="4383825"/>
                    <a:pt x="9167428" y="4277709"/>
                    <a:pt x="9166158" y="4171592"/>
                  </a:cubicBezTo>
                  <a:cubicBezTo>
                    <a:pt x="9166158" y="4073639"/>
                    <a:pt x="9164889" y="3971603"/>
                    <a:pt x="9163618" y="3873650"/>
                  </a:cubicBezTo>
                  <a:cubicBezTo>
                    <a:pt x="9158539" y="3722638"/>
                    <a:pt x="9147108" y="596286"/>
                    <a:pt x="9147108" y="445274"/>
                  </a:cubicBezTo>
                  <a:cubicBezTo>
                    <a:pt x="9144568" y="318751"/>
                    <a:pt x="9142028" y="188146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7948"/>
                  </a:cubicBezTo>
                  <a:cubicBezTo>
                    <a:pt x="31750" y="151413"/>
                    <a:pt x="31750" y="224879"/>
                    <a:pt x="30480" y="298344"/>
                  </a:cubicBezTo>
                  <a:cubicBezTo>
                    <a:pt x="29210" y="420786"/>
                    <a:pt x="26670" y="539146"/>
                    <a:pt x="25400" y="661588"/>
                  </a:cubicBezTo>
                  <a:cubicBezTo>
                    <a:pt x="20320" y="792193"/>
                    <a:pt x="26670" y="3983848"/>
                    <a:pt x="29210" y="4114452"/>
                  </a:cubicBezTo>
                  <a:cubicBezTo>
                    <a:pt x="29210" y="4253220"/>
                    <a:pt x="29210" y="4396069"/>
                    <a:pt x="30480" y="4534837"/>
                  </a:cubicBezTo>
                  <a:cubicBezTo>
                    <a:pt x="30480" y="4636872"/>
                    <a:pt x="33020" y="4738907"/>
                    <a:pt x="33020" y="4840942"/>
                  </a:cubicBezTo>
                  <a:cubicBezTo>
                    <a:pt x="33020" y="4951139"/>
                    <a:pt x="33020" y="5061338"/>
                    <a:pt x="31750" y="5166165"/>
                  </a:cubicBezTo>
                  <a:cubicBezTo>
                    <a:pt x="31750" y="5169975"/>
                    <a:pt x="31750" y="5172515"/>
                    <a:pt x="31750" y="5176325"/>
                  </a:cubicBezTo>
                  <a:cubicBezTo>
                    <a:pt x="31750" y="5186485"/>
                    <a:pt x="35560" y="5190295"/>
                    <a:pt x="44450" y="5190295"/>
                  </a:cubicBezTo>
                  <a:cubicBezTo>
                    <a:pt x="95623" y="5190295"/>
                    <a:pt x="196392" y="5191565"/>
                    <a:pt x="289962" y="5191565"/>
                  </a:cubicBezTo>
                  <a:cubicBezTo>
                    <a:pt x="426719" y="5191565"/>
                    <a:pt x="570674" y="5189025"/>
                    <a:pt x="707432" y="5191565"/>
                  </a:cubicBezTo>
                  <a:cubicBezTo>
                    <a:pt x="930562" y="5195375"/>
                    <a:pt x="1153692" y="5197915"/>
                    <a:pt x="1376822" y="5196645"/>
                  </a:cubicBezTo>
                  <a:cubicBezTo>
                    <a:pt x="1520777" y="5195375"/>
                    <a:pt x="1657534" y="5197915"/>
                    <a:pt x="1801489" y="5197915"/>
                  </a:cubicBezTo>
                  <a:cubicBezTo>
                    <a:pt x="2010224" y="5197915"/>
                    <a:pt x="2218959" y="5196645"/>
                    <a:pt x="2427693" y="5197915"/>
                  </a:cubicBezTo>
                  <a:cubicBezTo>
                    <a:pt x="2737196" y="5199185"/>
                    <a:pt x="6134533" y="5189025"/>
                    <a:pt x="6451234" y="5191565"/>
                  </a:cubicBezTo>
                  <a:cubicBezTo>
                    <a:pt x="6587991" y="5192835"/>
                    <a:pt x="6724748" y="5194105"/>
                    <a:pt x="6854307" y="5194105"/>
                  </a:cubicBezTo>
                  <a:cubicBezTo>
                    <a:pt x="7091834" y="5196645"/>
                    <a:pt x="7322161" y="5192835"/>
                    <a:pt x="7559687" y="5196645"/>
                  </a:cubicBezTo>
                  <a:cubicBezTo>
                    <a:pt x="7754026" y="5199185"/>
                    <a:pt x="7948365" y="5199185"/>
                    <a:pt x="8142705" y="5201725"/>
                  </a:cubicBezTo>
                  <a:cubicBezTo>
                    <a:pt x="8430614" y="5205535"/>
                    <a:pt x="8718525" y="5208075"/>
                    <a:pt x="9006434" y="5209345"/>
                  </a:cubicBezTo>
                  <a:cubicBezTo>
                    <a:pt x="9114400" y="5209345"/>
                    <a:pt x="9144568" y="5208075"/>
                    <a:pt x="9164889" y="5208075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503585" y="7564155"/>
            <a:ext cx="2784415" cy="2722845"/>
          </a:xfrm>
          <a:custGeom>
            <a:avLst/>
            <a:gdLst/>
            <a:ahLst/>
            <a:cxnLst/>
            <a:rect r="r" b="b" t="t" l="l"/>
            <a:pathLst>
              <a:path h="2722845" w="2784415">
                <a:moveTo>
                  <a:pt x="0" y="0"/>
                </a:moveTo>
                <a:lnTo>
                  <a:pt x="2784415" y="0"/>
                </a:lnTo>
                <a:lnTo>
                  <a:pt x="2784415" y="2722845"/>
                </a:lnTo>
                <a:lnTo>
                  <a:pt x="0" y="27228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68835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159264" y="7037441"/>
            <a:ext cx="2746380" cy="1888136"/>
          </a:xfrm>
          <a:custGeom>
            <a:avLst/>
            <a:gdLst/>
            <a:ahLst/>
            <a:cxnLst/>
            <a:rect r="r" b="b" t="t" l="l"/>
            <a:pathLst>
              <a:path h="1888136" w="2746380">
                <a:moveTo>
                  <a:pt x="0" y="0"/>
                </a:moveTo>
                <a:lnTo>
                  <a:pt x="2746380" y="0"/>
                </a:lnTo>
                <a:lnTo>
                  <a:pt x="2746380" y="1888136"/>
                </a:lnTo>
                <a:lnTo>
                  <a:pt x="0" y="18881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98839" y="7037441"/>
            <a:ext cx="2722299" cy="2320550"/>
          </a:xfrm>
          <a:custGeom>
            <a:avLst/>
            <a:gdLst/>
            <a:ahLst/>
            <a:cxnLst/>
            <a:rect r="r" b="b" t="t" l="l"/>
            <a:pathLst>
              <a:path h="2320550" w="2722299">
                <a:moveTo>
                  <a:pt x="0" y="0"/>
                </a:moveTo>
                <a:lnTo>
                  <a:pt x="2722299" y="0"/>
                </a:lnTo>
                <a:lnTo>
                  <a:pt x="2722299" y="2320550"/>
                </a:lnTo>
                <a:lnTo>
                  <a:pt x="0" y="23205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04374" y="7078392"/>
            <a:ext cx="3452684" cy="1847186"/>
          </a:xfrm>
          <a:custGeom>
            <a:avLst/>
            <a:gdLst/>
            <a:ahLst/>
            <a:cxnLst/>
            <a:rect r="r" b="b" t="t" l="l"/>
            <a:pathLst>
              <a:path h="1847186" w="3452684">
                <a:moveTo>
                  <a:pt x="0" y="0"/>
                </a:moveTo>
                <a:lnTo>
                  <a:pt x="3452684" y="0"/>
                </a:lnTo>
                <a:lnTo>
                  <a:pt x="3452684" y="1847185"/>
                </a:lnTo>
                <a:lnTo>
                  <a:pt x="0" y="18471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159264" y="3760265"/>
            <a:ext cx="3417300" cy="2191344"/>
          </a:xfrm>
          <a:custGeom>
            <a:avLst/>
            <a:gdLst/>
            <a:ahLst/>
            <a:cxnLst/>
            <a:rect r="r" b="b" t="t" l="l"/>
            <a:pathLst>
              <a:path h="2191344" w="3417300">
                <a:moveTo>
                  <a:pt x="0" y="0"/>
                </a:moveTo>
                <a:lnTo>
                  <a:pt x="3417300" y="0"/>
                </a:lnTo>
                <a:lnTo>
                  <a:pt x="3417300" y="2191344"/>
                </a:lnTo>
                <a:lnTo>
                  <a:pt x="0" y="21913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106550" y="3502592"/>
            <a:ext cx="2687757" cy="2502640"/>
          </a:xfrm>
          <a:custGeom>
            <a:avLst/>
            <a:gdLst/>
            <a:ahLst/>
            <a:cxnLst/>
            <a:rect r="r" b="b" t="t" l="l"/>
            <a:pathLst>
              <a:path h="2502640" w="2687757">
                <a:moveTo>
                  <a:pt x="0" y="0"/>
                </a:moveTo>
                <a:lnTo>
                  <a:pt x="2687757" y="0"/>
                </a:lnTo>
                <a:lnTo>
                  <a:pt x="2687757" y="2502640"/>
                </a:lnTo>
                <a:lnTo>
                  <a:pt x="0" y="25026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596753" y="3535236"/>
            <a:ext cx="3113439" cy="2641402"/>
          </a:xfrm>
          <a:custGeom>
            <a:avLst/>
            <a:gdLst/>
            <a:ahLst/>
            <a:cxnLst/>
            <a:rect r="r" b="b" t="t" l="l"/>
            <a:pathLst>
              <a:path h="2641402" w="3113439">
                <a:moveTo>
                  <a:pt x="0" y="0"/>
                </a:moveTo>
                <a:lnTo>
                  <a:pt x="3113440" y="0"/>
                </a:lnTo>
                <a:lnTo>
                  <a:pt x="3113440" y="2641402"/>
                </a:lnTo>
                <a:lnTo>
                  <a:pt x="0" y="26414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28895" y="6252838"/>
            <a:ext cx="4490940" cy="2374585"/>
          </a:xfrm>
          <a:custGeom>
            <a:avLst/>
            <a:gdLst/>
            <a:ahLst/>
            <a:cxnLst/>
            <a:rect r="r" b="b" t="t" l="l"/>
            <a:pathLst>
              <a:path h="2374585" w="4490940">
                <a:moveTo>
                  <a:pt x="0" y="0"/>
                </a:moveTo>
                <a:lnTo>
                  <a:pt x="4490941" y="0"/>
                </a:lnTo>
                <a:lnTo>
                  <a:pt x="4490941" y="2374585"/>
                </a:lnTo>
                <a:lnTo>
                  <a:pt x="0" y="23745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42187" y="2136319"/>
            <a:ext cx="4496719" cy="3007181"/>
          </a:xfrm>
          <a:custGeom>
            <a:avLst/>
            <a:gdLst/>
            <a:ahLst/>
            <a:cxnLst/>
            <a:rect r="r" b="b" t="t" l="l"/>
            <a:pathLst>
              <a:path h="3007181" w="4496719">
                <a:moveTo>
                  <a:pt x="0" y="0"/>
                </a:moveTo>
                <a:lnTo>
                  <a:pt x="4496719" y="0"/>
                </a:lnTo>
                <a:lnTo>
                  <a:pt x="4496719" y="3007181"/>
                </a:lnTo>
                <a:lnTo>
                  <a:pt x="0" y="300718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654450" y="914400"/>
            <a:ext cx="14384286" cy="101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24"/>
              </a:lnSpc>
              <a:spcBef>
                <a:spcPct val="0"/>
              </a:spcBef>
            </a:pPr>
            <a:r>
              <a:rPr lang="en-US" b="true" sz="5946">
                <a:solidFill>
                  <a:srgbClr val="406D4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雲端行動學習的教學模式:  互動教學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581704" y="2294880"/>
            <a:ext cx="5943451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79"/>
              </a:lnSpc>
              <a:spcBef>
                <a:spcPct val="0"/>
              </a:spcBef>
            </a:pPr>
            <a:r>
              <a:rPr lang="en-US" b="true" sz="5199">
                <a:solidFill>
                  <a:srgbClr val="FF5913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課程為互動活動活動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675579" y="6064707"/>
            <a:ext cx="354970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google classroom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057581" y="6186163"/>
            <a:ext cx="1304032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padlet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675684" y="8934767"/>
            <a:ext cx="166449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Pagamo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748810" y="8934767"/>
            <a:ext cx="1911995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Wordwall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886127" y="6109963"/>
            <a:ext cx="2534692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google  form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745905" y="8777601"/>
            <a:ext cx="1430982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Quizlet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8114"/>
            <a:ext cx="16230600" cy="9239077"/>
            <a:chOff x="0" y="0"/>
            <a:chExt cx="9182669" cy="52271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9159808" cy="5199185"/>
            </a:xfrm>
            <a:custGeom>
              <a:avLst/>
              <a:gdLst/>
              <a:ahLst/>
              <a:cxnLst/>
              <a:rect r="r" b="b" t="t" l="l"/>
              <a:pathLst>
                <a:path h="5199185" w="9159808">
                  <a:moveTo>
                    <a:pt x="9159808" y="5199185"/>
                  </a:moveTo>
                  <a:lnTo>
                    <a:pt x="0" y="5191565"/>
                  </a:lnTo>
                  <a:lnTo>
                    <a:pt x="0" y="1816440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9189018" cy="5225855"/>
            </a:xfrm>
            <a:custGeom>
              <a:avLst/>
              <a:gdLst/>
              <a:ahLst/>
              <a:cxnLst/>
              <a:rect r="r" b="b" t="t" l="l"/>
              <a:pathLst>
                <a:path h="5225855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43251"/>
                    <a:pt x="9161078" y="257530"/>
                    <a:pt x="9163618" y="367728"/>
                  </a:cubicBezTo>
                  <a:cubicBezTo>
                    <a:pt x="9163618" y="526902"/>
                    <a:pt x="9176318" y="3665499"/>
                    <a:pt x="9182668" y="3824673"/>
                  </a:cubicBezTo>
                  <a:cubicBezTo>
                    <a:pt x="9189018" y="4065476"/>
                    <a:pt x="9185208" y="4310360"/>
                    <a:pt x="9185208" y="4551162"/>
                  </a:cubicBezTo>
                  <a:cubicBezTo>
                    <a:pt x="9185208" y="4763395"/>
                    <a:pt x="9186478" y="4959302"/>
                    <a:pt x="9187749" y="5164895"/>
                  </a:cubicBezTo>
                  <a:cubicBezTo>
                    <a:pt x="9187749" y="5186485"/>
                    <a:pt x="9187749" y="5200455"/>
                    <a:pt x="9187749" y="5224585"/>
                  </a:cubicBezTo>
                  <a:cubicBezTo>
                    <a:pt x="9164889" y="5224585"/>
                    <a:pt x="9144568" y="5225855"/>
                    <a:pt x="9100005" y="5224585"/>
                  </a:cubicBezTo>
                  <a:cubicBezTo>
                    <a:pt x="8632151" y="5219505"/>
                    <a:pt x="8157100" y="5225855"/>
                    <a:pt x="7689246" y="5220775"/>
                  </a:cubicBezTo>
                  <a:cubicBezTo>
                    <a:pt x="7408534" y="5216965"/>
                    <a:pt x="7135020" y="5219505"/>
                    <a:pt x="6854307" y="5216965"/>
                  </a:cubicBezTo>
                  <a:cubicBezTo>
                    <a:pt x="6724748" y="5215695"/>
                    <a:pt x="6595189" y="5214425"/>
                    <a:pt x="6465629" y="5213155"/>
                  </a:cubicBezTo>
                  <a:cubicBezTo>
                    <a:pt x="6386454" y="5213155"/>
                    <a:pt x="6314477" y="5214425"/>
                    <a:pt x="6235301" y="5214425"/>
                  </a:cubicBezTo>
                  <a:cubicBezTo>
                    <a:pt x="6033764" y="5213155"/>
                    <a:pt x="5479537" y="5214425"/>
                    <a:pt x="5278001" y="5213155"/>
                  </a:cubicBezTo>
                  <a:cubicBezTo>
                    <a:pt x="5134046" y="5211885"/>
                    <a:pt x="2254947" y="5220775"/>
                    <a:pt x="2110992" y="5219505"/>
                  </a:cubicBezTo>
                  <a:cubicBezTo>
                    <a:pt x="2075003" y="5219505"/>
                    <a:pt x="2031817" y="5220775"/>
                    <a:pt x="1995828" y="5220775"/>
                  </a:cubicBezTo>
                  <a:cubicBezTo>
                    <a:pt x="1909455" y="5220775"/>
                    <a:pt x="1830280" y="5222045"/>
                    <a:pt x="1743907" y="5222045"/>
                  </a:cubicBezTo>
                  <a:cubicBezTo>
                    <a:pt x="1527975" y="5222045"/>
                    <a:pt x="1319240" y="5220775"/>
                    <a:pt x="1103308" y="5219505"/>
                  </a:cubicBezTo>
                  <a:cubicBezTo>
                    <a:pt x="973748" y="5218235"/>
                    <a:pt x="844189" y="5216965"/>
                    <a:pt x="721827" y="5215695"/>
                  </a:cubicBezTo>
                  <a:cubicBezTo>
                    <a:pt x="491499" y="5214425"/>
                    <a:pt x="261171" y="5213155"/>
                    <a:pt x="48260" y="5213155"/>
                  </a:cubicBezTo>
                  <a:cubicBezTo>
                    <a:pt x="38100" y="5213155"/>
                    <a:pt x="29210" y="5213155"/>
                    <a:pt x="19050" y="5211885"/>
                  </a:cubicBezTo>
                  <a:cubicBezTo>
                    <a:pt x="10160" y="5210615"/>
                    <a:pt x="5080" y="5204265"/>
                    <a:pt x="7620" y="5195375"/>
                  </a:cubicBezTo>
                  <a:cubicBezTo>
                    <a:pt x="16510" y="5163372"/>
                    <a:pt x="12700" y="5061338"/>
                    <a:pt x="11430" y="4955221"/>
                  </a:cubicBezTo>
                  <a:cubicBezTo>
                    <a:pt x="10160" y="4738907"/>
                    <a:pt x="6350" y="4526674"/>
                    <a:pt x="7620" y="4310360"/>
                  </a:cubicBezTo>
                  <a:cubicBezTo>
                    <a:pt x="5080" y="4040987"/>
                    <a:pt x="0" y="706483"/>
                    <a:pt x="7620" y="433030"/>
                  </a:cubicBezTo>
                  <a:cubicBezTo>
                    <a:pt x="8890" y="379972"/>
                    <a:pt x="7620" y="322832"/>
                    <a:pt x="8890" y="269774"/>
                  </a:cubicBezTo>
                  <a:cubicBezTo>
                    <a:pt x="10160" y="184065"/>
                    <a:pt x="12700" y="90192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5208075"/>
                  </a:moveTo>
                  <a:cubicBezTo>
                    <a:pt x="9166158" y="5191565"/>
                    <a:pt x="9167428" y="5178865"/>
                    <a:pt x="9167428" y="5166165"/>
                  </a:cubicBezTo>
                  <a:cubicBezTo>
                    <a:pt x="9166158" y="4938895"/>
                    <a:pt x="9164889" y="4722582"/>
                    <a:pt x="9164889" y="4489941"/>
                  </a:cubicBezTo>
                  <a:cubicBezTo>
                    <a:pt x="9164889" y="4383825"/>
                    <a:pt x="9167428" y="4277709"/>
                    <a:pt x="9166158" y="4171592"/>
                  </a:cubicBezTo>
                  <a:cubicBezTo>
                    <a:pt x="9166158" y="4073639"/>
                    <a:pt x="9164889" y="3971603"/>
                    <a:pt x="9163618" y="3873650"/>
                  </a:cubicBezTo>
                  <a:cubicBezTo>
                    <a:pt x="9158539" y="3722638"/>
                    <a:pt x="9147108" y="596286"/>
                    <a:pt x="9147108" y="445274"/>
                  </a:cubicBezTo>
                  <a:cubicBezTo>
                    <a:pt x="9144568" y="318751"/>
                    <a:pt x="9142028" y="188146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7948"/>
                  </a:cubicBezTo>
                  <a:cubicBezTo>
                    <a:pt x="31750" y="151413"/>
                    <a:pt x="31750" y="224879"/>
                    <a:pt x="30480" y="298344"/>
                  </a:cubicBezTo>
                  <a:cubicBezTo>
                    <a:pt x="29210" y="420786"/>
                    <a:pt x="26670" y="539146"/>
                    <a:pt x="25400" y="661588"/>
                  </a:cubicBezTo>
                  <a:cubicBezTo>
                    <a:pt x="20320" y="792193"/>
                    <a:pt x="26670" y="3983848"/>
                    <a:pt x="29210" y="4114452"/>
                  </a:cubicBezTo>
                  <a:cubicBezTo>
                    <a:pt x="29210" y="4253220"/>
                    <a:pt x="29210" y="4396069"/>
                    <a:pt x="30480" y="4534837"/>
                  </a:cubicBezTo>
                  <a:cubicBezTo>
                    <a:pt x="30480" y="4636872"/>
                    <a:pt x="33020" y="4738907"/>
                    <a:pt x="33020" y="4840942"/>
                  </a:cubicBezTo>
                  <a:cubicBezTo>
                    <a:pt x="33020" y="4951139"/>
                    <a:pt x="33020" y="5061338"/>
                    <a:pt x="31750" y="5166165"/>
                  </a:cubicBezTo>
                  <a:cubicBezTo>
                    <a:pt x="31750" y="5169975"/>
                    <a:pt x="31750" y="5172515"/>
                    <a:pt x="31750" y="5176325"/>
                  </a:cubicBezTo>
                  <a:cubicBezTo>
                    <a:pt x="31750" y="5186485"/>
                    <a:pt x="35560" y="5190295"/>
                    <a:pt x="44450" y="5190295"/>
                  </a:cubicBezTo>
                  <a:cubicBezTo>
                    <a:pt x="95623" y="5190295"/>
                    <a:pt x="196392" y="5191565"/>
                    <a:pt x="289962" y="5191565"/>
                  </a:cubicBezTo>
                  <a:cubicBezTo>
                    <a:pt x="426719" y="5191565"/>
                    <a:pt x="570674" y="5189025"/>
                    <a:pt x="707432" y="5191565"/>
                  </a:cubicBezTo>
                  <a:cubicBezTo>
                    <a:pt x="930562" y="5195375"/>
                    <a:pt x="1153692" y="5197915"/>
                    <a:pt x="1376822" y="5196645"/>
                  </a:cubicBezTo>
                  <a:cubicBezTo>
                    <a:pt x="1520777" y="5195375"/>
                    <a:pt x="1657534" y="5197915"/>
                    <a:pt x="1801489" y="5197915"/>
                  </a:cubicBezTo>
                  <a:cubicBezTo>
                    <a:pt x="2010224" y="5197915"/>
                    <a:pt x="2218959" y="5196645"/>
                    <a:pt x="2427693" y="5197915"/>
                  </a:cubicBezTo>
                  <a:cubicBezTo>
                    <a:pt x="2737196" y="5199185"/>
                    <a:pt x="6134533" y="5189025"/>
                    <a:pt x="6451234" y="5191565"/>
                  </a:cubicBezTo>
                  <a:cubicBezTo>
                    <a:pt x="6587991" y="5192835"/>
                    <a:pt x="6724748" y="5194105"/>
                    <a:pt x="6854307" y="5194105"/>
                  </a:cubicBezTo>
                  <a:cubicBezTo>
                    <a:pt x="7091834" y="5196645"/>
                    <a:pt x="7322161" y="5192835"/>
                    <a:pt x="7559687" y="5196645"/>
                  </a:cubicBezTo>
                  <a:cubicBezTo>
                    <a:pt x="7754026" y="5199185"/>
                    <a:pt x="7948365" y="5199185"/>
                    <a:pt x="8142705" y="5201725"/>
                  </a:cubicBezTo>
                  <a:cubicBezTo>
                    <a:pt x="8430614" y="5205535"/>
                    <a:pt x="8718525" y="5208075"/>
                    <a:pt x="9006434" y="5209345"/>
                  </a:cubicBezTo>
                  <a:cubicBezTo>
                    <a:pt x="9114400" y="5209345"/>
                    <a:pt x="9144568" y="5208075"/>
                    <a:pt x="9164889" y="5208075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519208" y="6601544"/>
            <a:ext cx="3768792" cy="3685456"/>
          </a:xfrm>
          <a:custGeom>
            <a:avLst/>
            <a:gdLst/>
            <a:ahLst/>
            <a:cxnLst/>
            <a:rect r="r" b="b" t="t" l="l"/>
            <a:pathLst>
              <a:path h="3685456" w="3768792">
                <a:moveTo>
                  <a:pt x="0" y="0"/>
                </a:moveTo>
                <a:lnTo>
                  <a:pt x="3768792" y="0"/>
                </a:lnTo>
                <a:lnTo>
                  <a:pt x="3768792" y="3685456"/>
                </a:lnTo>
                <a:lnTo>
                  <a:pt x="0" y="36854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68835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914582" y="5849046"/>
            <a:ext cx="2687757" cy="2502640"/>
          </a:xfrm>
          <a:custGeom>
            <a:avLst/>
            <a:gdLst/>
            <a:ahLst/>
            <a:cxnLst/>
            <a:rect r="r" b="b" t="t" l="l"/>
            <a:pathLst>
              <a:path h="2502640" w="2687757">
                <a:moveTo>
                  <a:pt x="0" y="0"/>
                </a:moveTo>
                <a:lnTo>
                  <a:pt x="2687758" y="0"/>
                </a:lnTo>
                <a:lnTo>
                  <a:pt x="2687758" y="2502640"/>
                </a:lnTo>
                <a:lnTo>
                  <a:pt x="0" y="2502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06593" y="4974802"/>
            <a:ext cx="5149871" cy="3431102"/>
          </a:xfrm>
          <a:custGeom>
            <a:avLst/>
            <a:gdLst/>
            <a:ahLst/>
            <a:cxnLst/>
            <a:rect r="r" b="b" t="t" l="l"/>
            <a:pathLst>
              <a:path h="3431102" w="5149871">
                <a:moveTo>
                  <a:pt x="0" y="0"/>
                </a:moveTo>
                <a:lnTo>
                  <a:pt x="5149871" y="0"/>
                </a:lnTo>
                <a:lnTo>
                  <a:pt x="5149871" y="3431102"/>
                </a:lnTo>
                <a:lnTo>
                  <a:pt x="0" y="34311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586067" y="3829309"/>
            <a:ext cx="1841165" cy="2175923"/>
          </a:xfrm>
          <a:custGeom>
            <a:avLst/>
            <a:gdLst/>
            <a:ahLst/>
            <a:cxnLst/>
            <a:rect r="r" b="b" t="t" l="l"/>
            <a:pathLst>
              <a:path h="2175923" w="1841165">
                <a:moveTo>
                  <a:pt x="0" y="0"/>
                </a:moveTo>
                <a:lnTo>
                  <a:pt x="1841165" y="0"/>
                </a:lnTo>
                <a:lnTo>
                  <a:pt x="1841165" y="2175923"/>
                </a:lnTo>
                <a:lnTo>
                  <a:pt x="0" y="21759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842377" y="3729511"/>
            <a:ext cx="3492979" cy="2190269"/>
          </a:xfrm>
          <a:custGeom>
            <a:avLst/>
            <a:gdLst/>
            <a:ahLst/>
            <a:cxnLst/>
            <a:rect r="r" b="b" t="t" l="l"/>
            <a:pathLst>
              <a:path h="2190269" w="3492979">
                <a:moveTo>
                  <a:pt x="0" y="0"/>
                </a:moveTo>
                <a:lnTo>
                  <a:pt x="3492979" y="0"/>
                </a:lnTo>
                <a:lnTo>
                  <a:pt x="3492979" y="2190269"/>
                </a:lnTo>
                <a:lnTo>
                  <a:pt x="0" y="21902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654450" y="914400"/>
            <a:ext cx="14384286" cy="101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24"/>
              </a:lnSpc>
              <a:spcBef>
                <a:spcPct val="0"/>
              </a:spcBef>
            </a:pPr>
            <a:r>
              <a:rPr lang="en-US" b="true" sz="5946">
                <a:solidFill>
                  <a:srgbClr val="406D4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雲端行動學習的教學模式:  多媒體社交工具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305684" y="2224971"/>
            <a:ext cx="9905554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79"/>
              </a:lnSpc>
              <a:spcBef>
                <a:spcPct val="0"/>
              </a:spcBef>
            </a:pPr>
            <a:r>
              <a:rPr lang="en-US" b="true" sz="5199">
                <a:solidFill>
                  <a:srgbClr val="FF5913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學生能與授課者運用媒體進行溝通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723649" y="8339229"/>
            <a:ext cx="354970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google classroom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432739" y="6109963"/>
            <a:ext cx="1871365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facebook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146766" y="5782371"/>
            <a:ext cx="744885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line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44043" y="523962"/>
            <a:ext cx="16230600" cy="9239077"/>
            <a:chOff x="0" y="0"/>
            <a:chExt cx="9182669" cy="52271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9159808" cy="5199185"/>
            </a:xfrm>
            <a:custGeom>
              <a:avLst/>
              <a:gdLst/>
              <a:ahLst/>
              <a:cxnLst/>
              <a:rect r="r" b="b" t="t" l="l"/>
              <a:pathLst>
                <a:path h="5199185" w="9159808">
                  <a:moveTo>
                    <a:pt x="9159808" y="5199185"/>
                  </a:moveTo>
                  <a:lnTo>
                    <a:pt x="0" y="5191565"/>
                  </a:lnTo>
                  <a:lnTo>
                    <a:pt x="0" y="1816440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9189018" cy="5225855"/>
            </a:xfrm>
            <a:custGeom>
              <a:avLst/>
              <a:gdLst/>
              <a:ahLst/>
              <a:cxnLst/>
              <a:rect r="r" b="b" t="t" l="l"/>
              <a:pathLst>
                <a:path h="5225855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43251"/>
                    <a:pt x="9161078" y="257530"/>
                    <a:pt x="9163618" y="367728"/>
                  </a:cubicBezTo>
                  <a:cubicBezTo>
                    <a:pt x="9163618" y="526902"/>
                    <a:pt x="9176318" y="3665499"/>
                    <a:pt x="9182668" y="3824673"/>
                  </a:cubicBezTo>
                  <a:cubicBezTo>
                    <a:pt x="9189018" y="4065476"/>
                    <a:pt x="9185208" y="4310360"/>
                    <a:pt x="9185208" y="4551162"/>
                  </a:cubicBezTo>
                  <a:cubicBezTo>
                    <a:pt x="9185208" y="4763395"/>
                    <a:pt x="9186478" y="4959302"/>
                    <a:pt x="9187749" y="5164895"/>
                  </a:cubicBezTo>
                  <a:cubicBezTo>
                    <a:pt x="9187749" y="5186485"/>
                    <a:pt x="9187749" y="5200455"/>
                    <a:pt x="9187749" y="5224585"/>
                  </a:cubicBezTo>
                  <a:cubicBezTo>
                    <a:pt x="9164889" y="5224585"/>
                    <a:pt x="9144568" y="5225855"/>
                    <a:pt x="9100005" y="5224585"/>
                  </a:cubicBezTo>
                  <a:cubicBezTo>
                    <a:pt x="8632151" y="5219505"/>
                    <a:pt x="8157100" y="5225855"/>
                    <a:pt x="7689246" y="5220775"/>
                  </a:cubicBezTo>
                  <a:cubicBezTo>
                    <a:pt x="7408534" y="5216965"/>
                    <a:pt x="7135020" y="5219505"/>
                    <a:pt x="6854307" y="5216965"/>
                  </a:cubicBezTo>
                  <a:cubicBezTo>
                    <a:pt x="6724748" y="5215695"/>
                    <a:pt x="6595189" y="5214425"/>
                    <a:pt x="6465629" y="5213155"/>
                  </a:cubicBezTo>
                  <a:cubicBezTo>
                    <a:pt x="6386454" y="5213155"/>
                    <a:pt x="6314477" y="5214425"/>
                    <a:pt x="6235301" y="5214425"/>
                  </a:cubicBezTo>
                  <a:cubicBezTo>
                    <a:pt x="6033764" y="5213155"/>
                    <a:pt x="5479537" y="5214425"/>
                    <a:pt x="5278001" y="5213155"/>
                  </a:cubicBezTo>
                  <a:cubicBezTo>
                    <a:pt x="5134046" y="5211885"/>
                    <a:pt x="2254947" y="5220775"/>
                    <a:pt x="2110992" y="5219505"/>
                  </a:cubicBezTo>
                  <a:cubicBezTo>
                    <a:pt x="2075003" y="5219505"/>
                    <a:pt x="2031817" y="5220775"/>
                    <a:pt x="1995828" y="5220775"/>
                  </a:cubicBezTo>
                  <a:cubicBezTo>
                    <a:pt x="1909455" y="5220775"/>
                    <a:pt x="1830280" y="5222045"/>
                    <a:pt x="1743907" y="5222045"/>
                  </a:cubicBezTo>
                  <a:cubicBezTo>
                    <a:pt x="1527975" y="5222045"/>
                    <a:pt x="1319240" y="5220775"/>
                    <a:pt x="1103308" y="5219505"/>
                  </a:cubicBezTo>
                  <a:cubicBezTo>
                    <a:pt x="973748" y="5218235"/>
                    <a:pt x="844189" y="5216965"/>
                    <a:pt x="721827" y="5215695"/>
                  </a:cubicBezTo>
                  <a:cubicBezTo>
                    <a:pt x="491499" y="5214425"/>
                    <a:pt x="261171" y="5213155"/>
                    <a:pt x="48260" y="5213155"/>
                  </a:cubicBezTo>
                  <a:cubicBezTo>
                    <a:pt x="38100" y="5213155"/>
                    <a:pt x="29210" y="5213155"/>
                    <a:pt x="19050" y="5211885"/>
                  </a:cubicBezTo>
                  <a:cubicBezTo>
                    <a:pt x="10160" y="5210615"/>
                    <a:pt x="5080" y="5204265"/>
                    <a:pt x="7620" y="5195375"/>
                  </a:cubicBezTo>
                  <a:cubicBezTo>
                    <a:pt x="16510" y="5163372"/>
                    <a:pt x="12700" y="5061338"/>
                    <a:pt x="11430" y="4955221"/>
                  </a:cubicBezTo>
                  <a:cubicBezTo>
                    <a:pt x="10160" y="4738907"/>
                    <a:pt x="6350" y="4526674"/>
                    <a:pt x="7620" y="4310360"/>
                  </a:cubicBezTo>
                  <a:cubicBezTo>
                    <a:pt x="5080" y="4040987"/>
                    <a:pt x="0" y="706483"/>
                    <a:pt x="7620" y="433030"/>
                  </a:cubicBezTo>
                  <a:cubicBezTo>
                    <a:pt x="8890" y="379972"/>
                    <a:pt x="7620" y="322832"/>
                    <a:pt x="8890" y="269774"/>
                  </a:cubicBezTo>
                  <a:cubicBezTo>
                    <a:pt x="10160" y="184065"/>
                    <a:pt x="12700" y="90192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5208075"/>
                  </a:moveTo>
                  <a:cubicBezTo>
                    <a:pt x="9166158" y="5191565"/>
                    <a:pt x="9167428" y="5178865"/>
                    <a:pt x="9167428" y="5166165"/>
                  </a:cubicBezTo>
                  <a:cubicBezTo>
                    <a:pt x="9166158" y="4938895"/>
                    <a:pt x="9164889" y="4722582"/>
                    <a:pt x="9164889" y="4489941"/>
                  </a:cubicBezTo>
                  <a:cubicBezTo>
                    <a:pt x="9164889" y="4383825"/>
                    <a:pt x="9167428" y="4277709"/>
                    <a:pt x="9166158" y="4171592"/>
                  </a:cubicBezTo>
                  <a:cubicBezTo>
                    <a:pt x="9166158" y="4073639"/>
                    <a:pt x="9164889" y="3971603"/>
                    <a:pt x="9163618" y="3873650"/>
                  </a:cubicBezTo>
                  <a:cubicBezTo>
                    <a:pt x="9158539" y="3722638"/>
                    <a:pt x="9147108" y="596286"/>
                    <a:pt x="9147108" y="445274"/>
                  </a:cubicBezTo>
                  <a:cubicBezTo>
                    <a:pt x="9144568" y="318751"/>
                    <a:pt x="9142028" y="188146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7948"/>
                  </a:cubicBezTo>
                  <a:cubicBezTo>
                    <a:pt x="31750" y="151413"/>
                    <a:pt x="31750" y="224879"/>
                    <a:pt x="30480" y="298344"/>
                  </a:cubicBezTo>
                  <a:cubicBezTo>
                    <a:pt x="29210" y="420786"/>
                    <a:pt x="26670" y="539146"/>
                    <a:pt x="25400" y="661588"/>
                  </a:cubicBezTo>
                  <a:cubicBezTo>
                    <a:pt x="20320" y="792193"/>
                    <a:pt x="26670" y="3983848"/>
                    <a:pt x="29210" y="4114452"/>
                  </a:cubicBezTo>
                  <a:cubicBezTo>
                    <a:pt x="29210" y="4253220"/>
                    <a:pt x="29210" y="4396069"/>
                    <a:pt x="30480" y="4534837"/>
                  </a:cubicBezTo>
                  <a:cubicBezTo>
                    <a:pt x="30480" y="4636872"/>
                    <a:pt x="33020" y="4738907"/>
                    <a:pt x="33020" y="4840942"/>
                  </a:cubicBezTo>
                  <a:cubicBezTo>
                    <a:pt x="33020" y="4951139"/>
                    <a:pt x="33020" y="5061338"/>
                    <a:pt x="31750" y="5166165"/>
                  </a:cubicBezTo>
                  <a:cubicBezTo>
                    <a:pt x="31750" y="5169975"/>
                    <a:pt x="31750" y="5172515"/>
                    <a:pt x="31750" y="5176325"/>
                  </a:cubicBezTo>
                  <a:cubicBezTo>
                    <a:pt x="31750" y="5186485"/>
                    <a:pt x="35560" y="5190295"/>
                    <a:pt x="44450" y="5190295"/>
                  </a:cubicBezTo>
                  <a:cubicBezTo>
                    <a:pt x="95623" y="5190295"/>
                    <a:pt x="196392" y="5191565"/>
                    <a:pt x="289962" y="5191565"/>
                  </a:cubicBezTo>
                  <a:cubicBezTo>
                    <a:pt x="426719" y="5191565"/>
                    <a:pt x="570674" y="5189025"/>
                    <a:pt x="707432" y="5191565"/>
                  </a:cubicBezTo>
                  <a:cubicBezTo>
                    <a:pt x="930562" y="5195375"/>
                    <a:pt x="1153692" y="5197915"/>
                    <a:pt x="1376822" y="5196645"/>
                  </a:cubicBezTo>
                  <a:cubicBezTo>
                    <a:pt x="1520777" y="5195375"/>
                    <a:pt x="1657534" y="5197915"/>
                    <a:pt x="1801489" y="5197915"/>
                  </a:cubicBezTo>
                  <a:cubicBezTo>
                    <a:pt x="2010224" y="5197915"/>
                    <a:pt x="2218959" y="5196645"/>
                    <a:pt x="2427693" y="5197915"/>
                  </a:cubicBezTo>
                  <a:cubicBezTo>
                    <a:pt x="2737196" y="5199185"/>
                    <a:pt x="6134533" y="5189025"/>
                    <a:pt x="6451234" y="5191565"/>
                  </a:cubicBezTo>
                  <a:cubicBezTo>
                    <a:pt x="6587991" y="5192835"/>
                    <a:pt x="6724748" y="5194105"/>
                    <a:pt x="6854307" y="5194105"/>
                  </a:cubicBezTo>
                  <a:cubicBezTo>
                    <a:pt x="7091834" y="5196645"/>
                    <a:pt x="7322161" y="5192835"/>
                    <a:pt x="7559687" y="5196645"/>
                  </a:cubicBezTo>
                  <a:cubicBezTo>
                    <a:pt x="7754026" y="5199185"/>
                    <a:pt x="7948365" y="5199185"/>
                    <a:pt x="8142705" y="5201725"/>
                  </a:cubicBezTo>
                  <a:cubicBezTo>
                    <a:pt x="8430614" y="5205535"/>
                    <a:pt x="8718525" y="5208075"/>
                    <a:pt x="9006434" y="5209345"/>
                  </a:cubicBezTo>
                  <a:cubicBezTo>
                    <a:pt x="9114400" y="5209345"/>
                    <a:pt x="9144568" y="5208075"/>
                    <a:pt x="9164889" y="5208075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550887" y="7610411"/>
            <a:ext cx="2737113" cy="2676589"/>
          </a:xfrm>
          <a:custGeom>
            <a:avLst/>
            <a:gdLst/>
            <a:ahLst/>
            <a:cxnLst/>
            <a:rect r="r" b="b" t="t" l="l"/>
            <a:pathLst>
              <a:path h="2676589" w="2737113">
                <a:moveTo>
                  <a:pt x="0" y="0"/>
                </a:moveTo>
                <a:lnTo>
                  <a:pt x="2737113" y="0"/>
                </a:lnTo>
                <a:lnTo>
                  <a:pt x="2737113" y="2676589"/>
                </a:lnTo>
                <a:lnTo>
                  <a:pt x="0" y="2676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68835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45456" y="3041402"/>
            <a:ext cx="5620578" cy="3751736"/>
          </a:xfrm>
          <a:custGeom>
            <a:avLst/>
            <a:gdLst/>
            <a:ahLst/>
            <a:cxnLst/>
            <a:rect r="r" b="b" t="t" l="l"/>
            <a:pathLst>
              <a:path h="3751736" w="5620578">
                <a:moveTo>
                  <a:pt x="0" y="0"/>
                </a:moveTo>
                <a:lnTo>
                  <a:pt x="5620579" y="0"/>
                </a:lnTo>
                <a:lnTo>
                  <a:pt x="5620579" y="3751736"/>
                </a:lnTo>
                <a:lnTo>
                  <a:pt x="0" y="375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226976" y="3264797"/>
            <a:ext cx="7361891" cy="3184018"/>
          </a:xfrm>
          <a:custGeom>
            <a:avLst/>
            <a:gdLst/>
            <a:ahLst/>
            <a:cxnLst/>
            <a:rect r="r" b="b" t="t" l="l"/>
            <a:pathLst>
              <a:path h="3184018" w="7361891">
                <a:moveTo>
                  <a:pt x="0" y="0"/>
                </a:moveTo>
                <a:lnTo>
                  <a:pt x="7361891" y="0"/>
                </a:lnTo>
                <a:lnTo>
                  <a:pt x="7361891" y="3184017"/>
                </a:lnTo>
                <a:lnTo>
                  <a:pt x="0" y="31840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340554" y="6448814"/>
            <a:ext cx="4515661" cy="3115806"/>
          </a:xfrm>
          <a:custGeom>
            <a:avLst/>
            <a:gdLst/>
            <a:ahLst/>
            <a:cxnLst/>
            <a:rect r="r" b="b" t="t" l="l"/>
            <a:pathLst>
              <a:path h="3115806" w="4515661">
                <a:moveTo>
                  <a:pt x="0" y="0"/>
                </a:moveTo>
                <a:lnTo>
                  <a:pt x="4515661" y="0"/>
                </a:lnTo>
                <a:lnTo>
                  <a:pt x="4515661" y="3115806"/>
                </a:lnTo>
                <a:lnTo>
                  <a:pt x="0" y="31158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654450" y="914400"/>
            <a:ext cx="15217505" cy="101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24"/>
              </a:lnSpc>
              <a:spcBef>
                <a:spcPct val="0"/>
              </a:spcBef>
            </a:pPr>
            <a:r>
              <a:rPr lang="en-US" b="true" sz="5946">
                <a:solidFill>
                  <a:srgbClr val="406D4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雲端行動學習的教學模式:  數位教科書(素材)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604042" y="2225302"/>
            <a:ext cx="8584853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79"/>
              </a:lnSpc>
              <a:spcBef>
                <a:spcPct val="0"/>
              </a:spcBef>
            </a:pPr>
            <a:r>
              <a:rPr lang="en-US" b="true" sz="5199">
                <a:solidFill>
                  <a:srgbClr val="FF5913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不同於傳統教科書，較吸引人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457031" y="6534539"/>
            <a:ext cx="295989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  <a:hlinkClick r:id="rId7" tooltip="https://www.uniteforliteracy.com"/>
              </a:rPr>
              <a:t>United literacy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588867" y="2392942"/>
            <a:ext cx="225563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 有聲電子書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778912" y="8882030"/>
            <a:ext cx="3454152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文化部兒童文化館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789658"/>
            <a:ext cx="16230600" cy="8707684"/>
            <a:chOff x="0" y="0"/>
            <a:chExt cx="9182669" cy="49264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9159808" cy="4898543"/>
            </a:xfrm>
            <a:custGeom>
              <a:avLst/>
              <a:gdLst/>
              <a:ahLst/>
              <a:cxnLst/>
              <a:rect r="r" b="b" t="t" l="l"/>
              <a:pathLst>
                <a:path h="4898543" w="9159808">
                  <a:moveTo>
                    <a:pt x="9159808" y="4898543"/>
                  </a:moveTo>
                  <a:lnTo>
                    <a:pt x="0" y="4890923"/>
                  </a:lnTo>
                  <a:lnTo>
                    <a:pt x="0" y="1712170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9189018" cy="4925213"/>
            </a:xfrm>
            <a:custGeom>
              <a:avLst/>
              <a:gdLst/>
              <a:ahLst/>
              <a:cxnLst/>
              <a:rect r="r" b="b" t="t" l="l"/>
              <a:pathLst>
                <a:path h="4925213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38599"/>
                    <a:pt x="9161078" y="246140"/>
                    <a:pt x="9163618" y="349841"/>
                  </a:cubicBezTo>
                  <a:cubicBezTo>
                    <a:pt x="9163618" y="499632"/>
                    <a:pt x="9176318" y="3453188"/>
                    <a:pt x="9182668" y="3602978"/>
                  </a:cubicBezTo>
                  <a:cubicBezTo>
                    <a:pt x="9189018" y="3829583"/>
                    <a:pt x="9185208" y="4060030"/>
                    <a:pt x="9185208" y="4286635"/>
                  </a:cubicBezTo>
                  <a:cubicBezTo>
                    <a:pt x="9185208" y="4486356"/>
                    <a:pt x="9186478" y="4670713"/>
                    <a:pt x="9187749" y="4864253"/>
                  </a:cubicBezTo>
                  <a:cubicBezTo>
                    <a:pt x="9187749" y="4885843"/>
                    <a:pt x="9187749" y="4899813"/>
                    <a:pt x="9187749" y="4923943"/>
                  </a:cubicBezTo>
                  <a:cubicBezTo>
                    <a:pt x="9164889" y="4923943"/>
                    <a:pt x="9144568" y="4925213"/>
                    <a:pt x="9100005" y="4923943"/>
                  </a:cubicBezTo>
                  <a:cubicBezTo>
                    <a:pt x="8632151" y="4918863"/>
                    <a:pt x="8157100" y="4925213"/>
                    <a:pt x="7689246" y="4920133"/>
                  </a:cubicBezTo>
                  <a:cubicBezTo>
                    <a:pt x="7408534" y="4916323"/>
                    <a:pt x="7135020" y="4918863"/>
                    <a:pt x="6854307" y="4916323"/>
                  </a:cubicBezTo>
                  <a:cubicBezTo>
                    <a:pt x="6724748" y="4915053"/>
                    <a:pt x="6595189" y="4913783"/>
                    <a:pt x="6465629" y="4912513"/>
                  </a:cubicBezTo>
                  <a:cubicBezTo>
                    <a:pt x="6386454" y="4912513"/>
                    <a:pt x="6314477" y="4913783"/>
                    <a:pt x="6235301" y="4913783"/>
                  </a:cubicBezTo>
                  <a:cubicBezTo>
                    <a:pt x="6033764" y="4912513"/>
                    <a:pt x="5479537" y="4913783"/>
                    <a:pt x="5278001" y="4912513"/>
                  </a:cubicBezTo>
                  <a:cubicBezTo>
                    <a:pt x="5134046" y="4911243"/>
                    <a:pt x="2254947" y="4920133"/>
                    <a:pt x="2110992" y="4918863"/>
                  </a:cubicBezTo>
                  <a:cubicBezTo>
                    <a:pt x="2075003" y="4918863"/>
                    <a:pt x="2031817" y="4920133"/>
                    <a:pt x="1995828" y="4920133"/>
                  </a:cubicBezTo>
                  <a:cubicBezTo>
                    <a:pt x="1909455" y="4920133"/>
                    <a:pt x="1830280" y="4921403"/>
                    <a:pt x="1743907" y="4921403"/>
                  </a:cubicBezTo>
                  <a:cubicBezTo>
                    <a:pt x="1527975" y="4921403"/>
                    <a:pt x="1319240" y="4920133"/>
                    <a:pt x="1103308" y="4918863"/>
                  </a:cubicBezTo>
                  <a:cubicBezTo>
                    <a:pt x="973748" y="4917593"/>
                    <a:pt x="844189" y="4916323"/>
                    <a:pt x="721827" y="4915053"/>
                  </a:cubicBezTo>
                  <a:cubicBezTo>
                    <a:pt x="491499" y="4913783"/>
                    <a:pt x="261171" y="4912513"/>
                    <a:pt x="48260" y="4912513"/>
                  </a:cubicBezTo>
                  <a:cubicBezTo>
                    <a:pt x="38100" y="4912513"/>
                    <a:pt x="29210" y="4912513"/>
                    <a:pt x="19050" y="4911243"/>
                  </a:cubicBezTo>
                  <a:cubicBezTo>
                    <a:pt x="10160" y="4909973"/>
                    <a:pt x="5080" y="4903623"/>
                    <a:pt x="7620" y="4894733"/>
                  </a:cubicBezTo>
                  <a:cubicBezTo>
                    <a:pt x="16510" y="4862752"/>
                    <a:pt x="12700" y="4766733"/>
                    <a:pt x="11430" y="4666872"/>
                  </a:cubicBezTo>
                  <a:cubicBezTo>
                    <a:pt x="10160" y="4463311"/>
                    <a:pt x="6350" y="4263591"/>
                    <a:pt x="7620" y="4060030"/>
                  </a:cubicBezTo>
                  <a:cubicBezTo>
                    <a:pt x="5080" y="3806539"/>
                    <a:pt x="0" y="668625"/>
                    <a:pt x="7620" y="411294"/>
                  </a:cubicBezTo>
                  <a:cubicBezTo>
                    <a:pt x="8890" y="361364"/>
                    <a:pt x="7620" y="307593"/>
                    <a:pt x="8890" y="257663"/>
                  </a:cubicBezTo>
                  <a:cubicBezTo>
                    <a:pt x="10160" y="177006"/>
                    <a:pt x="12700" y="8866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4907433"/>
                  </a:moveTo>
                  <a:cubicBezTo>
                    <a:pt x="9166158" y="4890923"/>
                    <a:pt x="9167428" y="4878223"/>
                    <a:pt x="9167428" y="4865523"/>
                  </a:cubicBezTo>
                  <a:cubicBezTo>
                    <a:pt x="9166158" y="4651509"/>
                    <a:pt x="9164889" y="4447948"/>
                    <a:pt x="9164889" y="4229024"/>
                  </a:cubicBezTo>
                  <a:cubicBezTo>
                    <a:pt x="9164889" y="4129164"/>
                    <a:pt x="9167428" y="4029304"/>
                    <a:pt x="9166158" y="3929443"/>
                  </a:cubicBezTo>
                  <a:cubicBezTo>
                    <a:pt x="9166158" y="3837265"/>
                    <a:pt x="9164889" y="3741246"/>
                    <a:pt x="9163618" y="3649067"/>
                  </a:cubicBezTo>
                  <a:cubicBezTo>
                    <a:pt x="9158539" y="3506958"/>
                    <a:pt x="9147108" y="564925"/>
                    <a:pt x="9147108" y="422816"/>
                  </a:cubicBezTo>
                  <a:cubicBezTo>
                    <a:pt x="9144568" y="303752"/>
                    <a:pt x="9142028" y="180847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7146"/>
                  </a:cubicBezTo>
                  <a:cubicBezTo>
                    <a:pt x="31750" y="146280"/>
                    <a:pt x="31750" y="215414"/>
                    <a:pt x="30480" y="284548"/>
                  </a:cubicBezTo>
                  <a:cubicBezTo>
                    <a:pt x="29210" y="399771"/>
                    <a:pt x="26670" y="511154"/>
                    <a:pt x="25400" y="626377"/>
                  </a:cubicBezTo>
                  <a:cubicBezTo>
                    <a:pt x="20320" y="749282"/>
                    <a:pt x="26670" y="3752768"/>
                    <a:pt x="29210" y="3875673"/>
                  </a:cubicBezTo>
                  <a:cubicBezTo>
                    <a:pt x="29210" y="4006259"/>
                    <a:pt x="29210" y="4140686"/>
                    <a:pt x="30480" y="4271273"/>
                  </a:cubicBezTo>
                  <a:cubicBezTo>
                    <a:pt x="30480" y="4367292"/>
                    <a:pt x="33020" y="4463311"/>
                    <a:pt x="33020" y="4559331"/>
                  </a:cubicBezTo>
                  <a:cubicBezTo>
                    <a:pt x="33020" y="4663032"/>
                    <a:pt x="33020" y="4766733"/>
                    <a:pt x="31750" y="4865523"/>
                  </a:cubicBezTo>
                  <a:cubicBezTo>
                    <a:pt x="31750" y="4869333"/>
                    <a:pt x="31750" y="4871873"/>
                    <a:pt x="31750" y="4875683"/>
                  </a:cubicBezTo>
                  <a:cubicBezTo>
                    <a:pt x="31750" y="4885843"/>
                    <a:pt x="35560" y="4889653"/>
                    <a:pt x="44450" y="4889653"/>
                  </a:cubicBezTo>
                  <a:cubicBezTo>
                    <a:pt x="95623" y="4889653"/>
                    <a:pt x="196392" y="4890923"/>
                    <a:pt x="289962" y="4890923"/>
                  </a:cubicBezTo>
                  <a:cubicBezTo>
                    <a:pt x="426719" y="4890923"/>
                    <a:pt x="570674" y="4888383"/>
                    <a:pt x="707432" y="4890923"/>
                  </a:cubicBezTo>
                  <a:cubicBezTo>
                    <a:pt x="930562" y="4894733"/>
                    <a:pt x="1153692" y="4897273"/>
                    <a:pt x="1376822" y="4896003"/>
                  </a:cubicBezTo>
                  <a:cubicBezTo>
                    <a:pt x="1520777" y="4894733"/>
                    <a:pt x="1657534" y="4897273"/>
                    <a:pt x="1801489" y="4897273"/>
                  </a:cubicBezTo>
                  <a:cubicBezTo>
                    <a:pt x="2010224" y="4897273"/>
                    <a:pt x="2218959" y="4896003"/>
                    <a:pt x="2427693" y="4897273"/>
                  </a:cubicBezTo>
                  <a:cubicBezTo>
                    <a:pt x="2737196" y="4898543"/>
                    <a:pt x="6134533" y="4888383"/>
                    <a:pt x="6451234" y="4890923"/>
                  </a:cubicBezTo>
                  <a:cubicBezTo>
                    <a:pt x="6587991" y="4892193"/>
                    <a:pt x="6724748" y="4893463"/>
                    <a:pt x="6854307" y="4893463"/>
                  </a:cubicBezTo>
                  <a:cubicBezTo>
                    <a:pt x="7091834" y="4896003"/>
                    <a:pt x="7322161" y="4892193"/>
                    <a:pt x="7559687" y="4896003"/>
                  </a:cubicBezTo>
                  <a:cubicBezTo>
                    <a:pt x="7754026" y="4898543"/>
                    <a:pt x="7948365" y="4898543"/>
                    <a:pt x="8142705" y="4901083"/>
                  </a:cubicBezTo>
                  <a:cubicBezTo>
                    <a:pt x="8430614" y="4904893"/>
                    <a:pt x="8718525" y="4907433"/>
                    <a:pt x="9006434" y="4908703"/>
                  </a:cubicBezTo>
                  <a:cubicBezTo>
                    <a:pt x="9114400" y="4908703"/>
                    <a:pt x="9144568" y="4907433"/>
                    <a:pt x="9164889" y="4907433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164316" y="0"/>
            <a:ext cx="1949692" cy="2536185"/>
          </a:xfrm>
          <a:custGeom>
            <a:avLst/>
            <a:gdLst/>
            <a:ahLst/>
            <a:cxnLst/>
            <a:rect r="r" b="b" t="t" l="l"/>
            <a:pathLst>
              <a:path h="2536185" w="1949692">
                <a:moveTo>
                  <a:pt x="0" y="0"/>
                </a:moveTo>
                <a:lnTo>
                  <a:pt x="1949692" y="0"/>
                </a:lnTo>
                <a:lnTo>
                  <a:pt x="1949692" y="2536185"/>
                </a:lnTo>
                <a:lnTo>
                  <a:pt x="0" y="25361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677633" y="2536185"/>
            <a:ext cx="4971899" cy="6502981"/>
          </a:xfrm>
          <a:custGeom>
            <a:avLst/>
            <a:gdLst/>
            <a:ahLst/>
            <a:cxnLst/>
            <a:rect r="r" b="b" t="t" l="l"/>
            <a:pathLst>
              <a:path h="6502981" w="4971899">
                <a:moveTo>
                  <a:pt x="0" y="0"/>
                </a:moveTo>
                <a:lnTo>
                  <a:pt x="4971899" y="0"/>
                </a:lnTo>
                <a:lnTo>
                  <a:pt x="4971899" y="6502981"/>
                </a:lnTo>
                <a:lnTo>
                  <a:pt x="0" y="65029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725419" y="2536185"/>
            <a:ext cx="4563849" cy="6502981"/>
          </a:xfrm>
          <a:custGeom>
            <a:avLst/>
            <a:gdLst/>
            <a:ahLst/>
            <a:cxnLst/>
            <a:rect r="r" b="b" t="t" l="l"/>
            <a:pathLst>
              <a:path h="6502981" w="4563849">
                <a:moveTo>
                  <a:pt x="0" y="0"/>
                </a:moveTo>
                <a:lnTo>
                  <a:pt x="4563849" y="0"/>
                </a:lnTo>
                <a:lnTo>
                  <a:pt x="4563849" y="6502981"/>
                </a:lnTo>
                <a:lnTo>
                  <a:pt x="0" y="65029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11" t="0" r="-911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-239421" y="857250"/>
            <a:ext cx="17777907" cy="1390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 spc="-280">
                <a:solidFill>
                  <a:srgbClr val="393839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以google classroom為基地整合學習app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27614" y="1028700"/>
            <a:ext cx="16230600" cy="8707684"/>
            <a:chOff x="0" y="0"/>
            <a:chExt cx="9182669" cy="49264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9159808" cy="4898543"/>
            </a:xfrm>
            <a:custGeom>
              <a:avLst/>
              <a:gdLst/>
              <a:ahLst/>
              <a:cxnLst/>
              <a:rect r="r" b="b" t="t" l="l"/>
              <a:pathLst>
                <a:path h="4898543" w="9159808">
                  <a:moveTo>
                    <a:pt x="9159808" y="4898543"/>
                  </a:moveTo>
                  <a:lnTo>
                    <a:pt x="0" y="4890923"/>
                  </a:lnTo>
                  <a:lnTo>
                    <a:pt x="0" y="1712170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9189018" cy="4925213"/>
            </a:xfrm>
            <a:custGeom>
              <a:avLst/>
              <a:gdLst/>
              <a:ahLst/>
              <a:cxnLst/>
              <a:rect r="r" b="b" t="t" l="l"/>
              <a:pathLst>
                <a:path h="4925213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38599"/>
                    <a:pt x="9161078" y="246140"/>
                    <a:pt x="9163618" y="349841"/>
                  </a:cubicBezTo>
                  <a:cubicBezTo>
                    <a:pt x="9163618" y="499632"/>
                    <a:pt x="9176318" y="3453188"/>
                    <a:pt x="9182668" y="3602978"/>
                  </a:cubicBezTo>
                  <a:cubicBezTo>
                    <a:pt x="9189018" y="3829583"/>
                    <a:pt x="9185208" y="4060030"/>
                    <a:pt x="9185208" y="4286635"/>
                  </a:cubicBezTo>
                  <a:cubicBezTo>
                    <a:pt x="9185208" y="4486356"/>
                    <a:pt x="9186478" y="4670713"/>
                    <a:pt x="9187749" y="4864253"/>
                  </a:cubicBezTo>
                  <a:cubicBezTo>
                    <a:pt x="9187749" y="4885843"/>
                    <a:pt x="9187749" y="4899813"/>
                    <a:pt x="9187749" y="4923943"/>
                  </a:cubicBezTo>
                  <a:cubicBezTo>
                    <a:pt x="9164889" y="4923943"/>
                    <a:pt x="9144568" y="4925213"/>
                    <a:pt x="9100005" y="4923943"/>
                  </a:cubicBezTo>
                  <a:cubicBezTo>
                    <a:pt x="8632151" y="4918863"/>
                    <a:pt x="8157100" y="4925213"/>
                    <a:pt x="7689246" y="4920133"/>
                  </a:cubicBezTo>
                  <a:cubicBezTo>
                    <a:pt x="7408534" y="4916323"/>
                    <a:pt x="7135020" y="4918863"/>
                    <a:pt x="6854307" y="4916323"/>
                  </a:cubicBezTo>
                  <a:cubicBezTo>
                    <a:pt x="6724748" y="4915053"/>
                    <a:pt x="6595189" y="4913783"/>
                    <a:pt x="6465629" y="4912513"/>
                  </a:cubicBezTo>
                  <a:cubicBezTo>
                    <a:pt x="6386454" y="4912513"/>
                    <a:pt x="6314477" y="4913783"/>
                    <a:pt x="6235301" y="4913783"/>
                  </a:cubicBezTo>
                  <a:cubicBezTo>
                    <a:pt x="6033764" y="4912513"/>
                    <a:pt x="5479537" y="4913783"/>
                    <a:pt x="5278001" y="4912513"/>
                  </a:cubicBezTo>
                  <a:cubicBezTo>
                    <a:pt x="5134046" y="4911243"/>
                    <a:pt x="2254947" y="4920133"/>
                    <a:pt x="2110992" y="4918863"/>
                  </a:cubicBezTo>
                  <a:cubicBezTo>
                    <a:pt x="2075003" y="4918863"/>
                    <a:pt x="2031817" y="4920133"/>
                    <a:pt x="1995828" y="4920133"/>
                  </a:cubicBezTo>
                  <a:cubicBezTo>
                    <a:pt x="1909455" y="4920133"/>
                    <a:pt x="1830280" y="4921403"/>
                    <a:pt x="1743907" y="4921403"/>
                  </a:cubicBezTo>
                  <a:cubicBezTo>
                    <a:pt x="1527975" y="4921403"/>
                    <a:pt x="1319240" y="4920133"/>
                    <a:pt x="1103308" y="4918863"/>
                  </a:cubicBezTo>
                  <a:cubicBezTo>
                    <a:pt x="973748" y="4917593"/>
                    <a:pt x="844189" y="4916323"/>
                    <a:pt x="721827" y="4915053"/>
                  </a:cubicBezTo>
                  <a:cubicBezTo>
                    <a:pt x="491499" y="4913783"/>
                    <a:pt x="261171" y="4912513"/>
                    <a:pt x="48260" y="4912513"/>
                  </a:cubicBezTo>
                  <a:cubicBezTo>
                    <a:pt x="38100" y="4912513"/>
                    <a:pt x="29210" y="4912513"/>
                    <a:pt x="19050" y="4911243"/>
                  </a:cubicBezTo>
                  <a:cubicBezTo>
                    <a:pt x="10160" y="4909973"/>
                    <a:pt x="5080" y="4903623"/>
                    <a:pt x="7620" y="4894733"/>
                  </a:cubicBezTo>
                  <a:cubicBezTo>
                    <a:pt x="16510" y="4862752"/>
                    <a:pt x="12700" y="4766733"/>
                    <a:pt x="11430" y="4666872"/>
                  </a:cubicBezTo>
                  <a:cubicBezTo>
                    <a:pt x="10160" y="4463311"/>
                    <a:pt x="6350" y="4263591"/>
                    <a:pt x="7620" y="4060030"/>
                  </a:cubicBezTo>
                  <a:cubicBezTo>
                    <a:pt x="5080" y="3806539"/>
                    <a:pt x="0" y="668625"/>
                    <a:pt x="7620" y="411294"/>
                  </a:cubicBezTo>
                  <a:cubicBezTo>
                    <a:pt x="8890" y="361364"/>
                    <a:pt x="7620" y="307593"/>
                    <a:pt x="8890" y="257663"/>
                  </a:cubicBezTo>
                  <a:cubicBezTo>
                    <a:pt x="10160" y="177006"/>
                    <a:pt x="12700" y="8866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4907433"/>
                  </a:moveTo>
                  <a:cubicBezTo>
                    <a:pt x="9166158" y="4890923"/>
                    <a:pt x="9167428" y="4878223"/>
                    <a:pt x="9167428" y="4865523"/>
                  </a:cubicBezTo>
                  <a:cubicBezTo>
                    <a:pt x="9166158" y="4651509"/>
                    <a:pt x="9164889" y="4447948"/>
                    <a:pt x="9164889" y="4229024"/>
                  </a:cubicBezTo>
                  <a:cubicBezTo>
                    <a:pt x="9164889" y="4129164"/>
                    <a:pt x="9167428" y="4029304"/>
                    <a:pt x="9166158" y="3929443"/>
                  </a:cubicBezTo>
                  <a:cubicBezTo>
                    <a:pt x="9166158" y="3837265"/>
                    <a:pt x="9164889" y="3741246"/>
                    <a:pt x="9163618" y="3649067"/>
                  </a:cubicBezTo>
                  <a:cubicBezTo>
                    <a:pt x="9158539" y="3506958"/>
                    <a:pt x="9147108" y="564925"/>
                    <a:pt x="9147108" y="422816"/>
                  </a:cubicBezTo>
                  <a:cubicBezTo>
                    <a:pt x="9144568" y="303752"/>
                    <a:pt x="9142028" y="180847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7146"/>
                  </a:cubicBezTo>
                  <a:cubicBezTo>
                    <a:pt x="31750" y="146280"/>
                    <a:pt x="31750" y="215414"/>
                    <a:pt x="30480" y="284548"/>
                  </a:cubicBezTo>
                  <a:cubicBezTo>
                    <a:pt x="29210" y="399771"/>
                    <a:pt x="26670" y="511154"/>
                    <a:pt x="25400" y="626377"/>
                  </a:cubicBezTo>
                  <a:cubicBezTo>
                    <a:pt x="20320" y="749282"/>
                    <a:pt x="26670" y="3752768"/>
                    <a:pt x="29210" y="3875673"/>
                  </a:cubicBezTo>
                  <a:cubicBezTo>
                    <a:pt x="29210" y="4006259"/>
                    <a:pt x="29210" y="4140686"/>
                    <a:pt x="30480" y="4271273"/>
                  </a:cubicBezTo>
                  <a:cubicBezTo>
                    <a:pt x="30480" y="4367292"/>
                    <a:pt x="33020" y="4463311"/>
                    <a:pt x="33020" y="4559331"/>
                  </a:cubicBezTo>
                  <a:cubicBezTo>
                    <a:pt x="33020" y="4663032"/>
                    <a:pt x="33020" y="4766733"/>
                    <a:pt x="31750" y="4865523"/>
                  </a:cubicBezTo>
                  <a:cubicBezTo>
                    <a:pt x="31750" y="4869333"/>
                    <a:pt x="31750" y="4871873"/>
                    <a:pt x="31750" y="4875683"/>
                  </a:cubicBezTo>
                  <a:cubicBezTo>
                    <a:pt x="31750" y="4885843"/>
                    <a:pt x="35560" y="4889653"/>
                    <a:pt x="44450" y="4889653"/>
                  </a:cubicBezTo>
                  <a:cubicBezTo>
                    <a:pt x="95623" y="4889653"/>
                    <a:pt x="196392" y="4890923"/>
                    <a:pt x="289962" y="4890923"/>
                  </a:cubicBezTo>
                  <a:cubicBezTo>
                    <a:pt x="426719" y="4890923"/>
                    <a:pt x="570674" y="4888383"/>
                    <a:pt x="707432" y="4890923"/>
                  </a:cubicBezTo>
                  <a:cubicBezTo>
                    <a:pt x="930562" y="4894733"/>
                    <a:pt x="1153692" y="4897273"/>
                    <a:pt x="1376822" y="4896003"/>
                  </a:cubicBezTo>
                  <a:cubicBezTo>
                    <a:pt x="1520777" y="4894733"/>
                    <a:pt x="1657534" y="4897273"/>
                    <a:pt x="1801489" y="4897273"/>
                  </a:cubicBezTo>
                  <a:cubicBezTo>
                    <a:pt x="2010224" y="4897273"/>
                    <a:pt x="2218959" y="4896003"/>
                    <a:pt x="2427693" y="4897273"/>
                  </a:cubicBezTo>
                  <a:cubicBezTo>
                    <a:pt x="2737196" y="4898543"/>
                    <a:pt x="6134533" y="4888383"/>
                    <a:pt x="6451234" y="4890923"/>
                  </a:cubicBezTo>
                  <a:cubicBezTo>
                    <a:pt x="6587991" y="4892193"/>
                    <a:pt x="6724748" y="4893463"/>
                    <a:pt x="6854307" y="4893463"/>
                  </a:cubicBezTo>
                  <a:cubicBezTo>
                    <a:pt x="7091834" y="4896003"/>
                    <a:pt x="7322161" y="4892193"/>
                    <a:pt x="7559687" y="4896003"/>
                  </a:cubicBezTo>
                  <a:cubicBezTo>
                    <a:pt x="7754026" y="4898543"/>
                    <a:pt x="7948365" y="4898543"/>
                    <a:pt x="8142705" y="4901083"/>
                  </a:cubicBezTo>
                  <a:cubicBezTo>
                    <a:pt x="8430614" y="4904893"/>
                    <a:pt x="8718525" y="4907433"/>
                    <a:pt x="9006434" y="4908703"/>
                  </a:cubicBezTo>
                  <a:cubicBezTo>
                    <a:pt x="9114400" y="4908703"/>
                    <a:pt x="9144568" y="4907433"/>
                    <a:pt x="9164889" y="4907433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882685" y="0"/>
            <a:ext cx="2231323" cy="2902534"/>
          </a:xfrm>
          <a:custGeom>
            <a:avLst/>
            <a:gdLst/>
            <a:ahLst/>
            <a:cxnLst/>
            <a:rect r="r" b="b" t="t" l="l"/>
            <a:pathLst>
              <a:path h="2902534" w="2231323">
                <a:moveTo>
                  <a:pt x="0" y="0"/>
                </a:moveTo>
                <a:lnTo>
                  <a:pt x="2231323" y="0"/>
                </a:lnTo>
                <a:lnTo>
                  <a:pt x="2231323" y="2902534"/>
                </a:lnTo>
                <a:lnTo>
                  <a:pt x="0" y="2902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50675" y="2471224"/>
            <a:ext cx="14139741" cy="6787076"/>
          </a:xfrm>
          <a:custGeom>
            <a:avLst/>
            <a:gdLst/>
            <a:ahLst/>
            <a:cxnLst/>
            <a:rect r="r" b="b" t="t" l="l"/>
            <a:pathLst>
              <a:path h="6787076" w="14139741">
                <a:moveTo>
                  <a:pt x="0" y="0"/>
                </a:moveTo>
                <a:lnTo>
                  <a:pt x="14139741" y="0"/>
                </a:lnTo>
                <a:lnTo>
                  <a:pt x="14139741" y="6787076"/>
                </a:lnTo>
                <a:lnTo>
                  <a:pt x="0" y="6787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-239421" y="722800"/>
            <a:ext cx="17777907" cy="1562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800"/>
              </a:lnSpc>
              <a:spcBef>
                <a:spcPct val="0"/>
              </a:spcBef>
            </a:pPr>
            <a:r>
              <a:rPr lang="en-US" sz="9000" spc="-315">
                <a:solidFill>
                  <a:srgbClr val="393839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執行現況與發現(603) classroom+doc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27614" y="1028700"/>
            <a:ext cx="16230600" cy="8707684"/>
            <a:chOff x="0" y="0"/>
            <a:chExt cx="9182669" cy="49264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9159808" cy="4898543"/>
            </a:xfrm>
            <a:custGeom>
              <a:avLst/>
              <a:gdLst/>
              <a:ahLst/>
              <a:cxnLst/>
              <a:rect r="r" b="b" t="t" l="l"/>
              <a:pathLst>
                <a:path h="4898543" w="9159808">
                  <a:moveTo>
                    <a:pt x="9159808" y="4898543"/>
                  </a:moveTo>
                  <a:lnTo>
                    <a:pt x="0" y="4890923"/>
                  </a:lnTo>
                  <a:lnTo>
                    <a:pt x="0" y="1712170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9189018" cy="4925213"/>
            </a:xfrm>
            <a:custGeom>
              <a:avLst/>
              <a:gdLst/>
              <a:ahLst/>
              <a:cxnLst/>
              <a:rect r="r" b="b" t="t" l="l"/>
              <a:pathLst>
                <a:path h="4925213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38599"/>
                    <a:pt x="9161078" y="246140"/>
                    <a:pt x="9163618" y="349841"/>
                  </a:cubicBezTo>
                  <a:cubicBezTo>
                    <a:pt x="9163618" y="499632"/>
                    <a:pt x="9176318" y="3453188"/>
                    <a:pt x="9182668" y="3602978"/>
                  </a:cubicBezTo>
                  <a:cubicBezTo>
                    <a:pt x="9189018" y="3829583"/>
                    <a:pt x="9185208" y="4060030"/>
                    <a:pt x="9185208" y="4286635"/>
                  </a:cubicBezTo>
                  <a:cubicBezTo>
                    <a:pt x="9185208" y="4486356"/>
                    <a:pt x="9186478" y="4670713"/>
                    <a:pt x="9187749" y="4864253"/>
                  </a:cubicBezTo>
                  <a:cubicBezTo>
                    <a:pt x="9187749" y="4885843"/>
                    <a:pt x="9187749" y="4899813"/>
                    <a:pt x="9187749" y="4923943"/>
                  </a:cubicBezTo>
                  <a:cubicBezTo>
                    <a:pt x="9164889" y="4923943"/>
                    <a:pt x="9144568" y="4925213"/>
                    <a:pt x="9100005" y="4923943"/>
                  </a:cubicBezTo>
                  <a:cubicBezTo>
                    <a:pt x="8632151" y="4918863"/>
                    <a:pt x="8157100" y="4925213"/>
                    <a:pt x="7689246" y="4920133"/>
                  </a:cubicBezTo>
                  <a:cubicBezTo>
                    <a:pt x="7408534" y="4916323"/>
                    <a:pt x="7135020" y="4918863"/>
                    <a:pt x="6854307" y="4916323"/>
                  </a:cubicBezTo>
                  <a:cubicBezTo>
                    <a:pt x="6724748" y="4915053"/>
                    <a:pt x="6595189" y="4913783"/>
                    <a:pt x="6465629" y="4912513"/>
                  </a:cubicBezTo>
                  <a:cubicBezTo>
                    <a:pt x="6386454" y="4912513"/>
                    <a:pt x="6314477" y="4913783"/>
                    <a:pt x="6235301" y="4913783"/>
                  </a:cubicBezTo>
                  <a:cubicBezTo>
                    <a:pt x="6033764" y="4912513"/>
                    <a:pt x="5479537" y="4913783"/>
                    <a:pt x="5278001" y="4912513"/>
                  </a:cubicBezTo>
                  <a:cubicBezTo>
                    <a:pt x="5134046" y="4911243"/>
                    <a:pt x="2254947" y="4920133"/>
                    <a:pt x="2110992" y="4918863"/>
                  </a:cubicBezTo>
                  <a:cubicBezTo>
                    <a:pt x="2075003" y="4918863"/>
                    <a:pt x="2031817" y="4920133"/>
                    <a:pt x="1995828" y="4920133"/>
                  </a:cubicBezTo>
                  <a:cubicBezTo>
                    <a:pt x="1909455" y="4920133"/>
                    <a:pt x="1830280" y="4921403"/>
                    <a:pt x="1743907" y="4921403"/>
                  </a:cubicBezTo>
                  <a:cubicBezTo>
                    <a:pt x="1527975" y="4921403"/>
                    <a:pt x="1319240" y="4920133"/>
                    <a:pt x="1103308" y="4918863"/>
                  </a:cubicBezTo>
                  <a:cubicBezTo>
                    <a:pt x="973748" y="4917593"/>
                    <a:pt x="844189" y="4916323"/>
                    <a:pt x="721827" y="4915053"/>
                  </a:cubicBezTo>
                  <a:cubicBezTo>
                    <a:pt x="491499" y="4913783"/>
                    <a:pt x="261171" y="4912513"/>
                    <a:pt x="48260" y="4912513"/>
                  </a:cubicBezTo>
                  <a:cubicBezTo>
                    <a:pt x="38100" y="4912513"/>
                    <a:pt x="29210" y="4912513"/>
                    <a:pt x="19050" y="4911243"/>
                  </a:cubicBezTo>
                  <a:cubicBezTo>
                    <a:pt x="10160" y="4909973"/>
                    <a:pt x="5080" y="4903623"/>
                    <a:pt x="7620" y="4894733"/>
                  </a:cubicBezTo>
                  <a:cubicBezTo>
                    <a:pt x="16510" y="4862752"/>
                    <a:pt x="12700" y="4766733"/>
                    <a:pt x="11430" y="4666872"/>
                  </a:cubicBezTo>
                  <a:cubicBezTo>
                    <a:pt x="10160" y="4463311"/>
                    <a:pt x="6350" y="4263591"/>
                    <a:pt x="7620" y="4060030"/>
                  </a:cubicBezTo>
                  <a:cubicBezTo>
                    <a:pt x="5080" y="3806539"/>
                    <a:pt x="0" y="668625"/>
                    <a:pt x="7620" y="411294"/>
                  </a:cubicBezTo>
                  <a:cubicBezTo>
                    <a:pt x="8890" y="361364"/>
                    <a:pt x="7620" y="307593"/>
                    <a:pt x="8890" y="257663"/>
                  </a:cubicBezTo>
                  <a:cubicBezTo>
                    <a:pt x="10160" y="177006"/>
                    <a:pt x="12700" y="8866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4907433"/>
                  </a:moveTo>
                  <a:cubicBezTo>
                    <a:pt x="9166158" y="4890923"/>
                    <a:pt x="9167428" y="4878223"/>
                    <a:pt x="9167428" y="4865523"/>
                  </a:cubicBezTo>
                  <a:cubicBezTo>
                    <a:pt x="9166158" y="4651509"/>
                    <a:pt x="9164889" y="4447948"/>
                    <a:pt x="9164889" y="4229024"/>
                  </a:cubicBezTo>
                  <a:cubicBezTo>
                    <a:pt x="9164889" y="4129164"/>
                    <a:pt x="9167428" y="4029304"/>
                    <a:pt x="9166158" y="3929443"/>
                  </a:cubicBezTo>
                  <a:cubicBezTo>
                    <a:pt x="9166158" y="3837265"/>
                    <a:pt x="9164889" y="3741246"/>
                    <a:pt x="9163618" y="3649067"/>
                  </a:cubicBezTo>
                  <a:cubicBezTo>
                    <a:pt x="9158539" y="3506958"/>
                    <a:pt x="9147108" y="564925"/>
                    <a:pt x="9147108" y="422816"/>
                  </a:cubicBezTo>
                  <a:cubicBezTo>
                    <a:pt x="9144568" y="303752"/>
                    <a:pt x="9142028" y="180847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7146"/>
                  </a:cubicBezTo>
                  <a:cubicBezTo>
                    <a:pt x="31750" y="146280"/>
                    <a:pt x="31750" y="215414"/>
                    <a:pt x="30480" y="284548"/>
                  </a:cubicBezTo>
                  <a:cubicBezTo>
                    <a:pt x="29210" y="399771"/>
                    <a:pt x="26670" y="511154"/>
                    <a:pt x="25400" y="626377"/>
                  </a:cubicBezTo>
                  <a:cubicBezTo>
                    <a:pt x="20320" y="749282"/>
                    <a:pt x="26670" y="3752768"/>
                    <a:pt x="29210" y="3875673"/>
                  </a:cubicBezTo>
                  <a:cubicBezTo>
                    <a:pt x="29210" y="4006259"/>
                    <a:pt x="29210" y="4140686"/>
                    <a:pt x="30480" y="4271273"/>
                  </a:cubicBezTo>
                  <a:cubicBezTo>
                    <a:pt x="30480" y="4367292"/>
                    <a:pt x="33020" y="4463311"/>
                    <a:pt x="33020" y="4559331"/>
                  </a:cubicBezTo>
                  <a:cubicBezTo>
                    <a:pt x="33020" y="4663032"/>
                    <a:pt x="33020" y="4766733"/>
                    <a:pt x="31750" y="4865523"/>
                  </a:cubicBezTo>
                  <a:cubicBezTo>
                    <a:pt x="31750" y="4869333"/>
                    <a:pt x="31750" y="4871873"/>
                    <a:pt x="31750" y="4875683"/>
                  </a:cubicBezTo>
                  <a:cubicBezTo>
                    <a:pt x="31750" y="4885843"/>
                    <a:pt x="35560" y="4889653"/>
                    <a:pt x="44450" y="4889653"/>
                  </a:cubicBezTo>
                  <a:cubicBezTo>
                    <a:pt x="95623" y="4889653"/>
                    <a:pt x="196392" y="4890923"/>
                    <a:pt x="289962" y="4890923"/>
                  </a:cubicBezTo>
                  <a:cubicBezTo>
                    <a:pt x="426719" y="4890923"/>
                    <a:pt x="570674" y="4888383"/>
                    <a:pt x="707432" y="4890923"/>
                  </a:cubicBezTo>
                  <a:cubicBezTo>
                    <a:pt x="930562" y="4894733"/>
                    <a:pt x="1153692" y="4897273"/>
                    <a:pt x="1376822" y="4896003"/>
                  </a:cubicBezTo>
                  <a:cubicBezTo>
                    <a:pt x="1520777" y="4894733"/>
                    <a:pt x="1657534" y="4897273"/>
                    <a:pt x="1801489" y="4897273"/>
                  </a:cubicBezTo>
                  <a:cubicBezTo>
                    <a:pt x="2010224" y="4897273"/>
                    <a:pt x="2218959" y="4896003"/>
                    <a:pt x="2427693" y="4897273"/>
                  </a:cubicBezTo>
                  <a:cubicBezTo>
                    <a:pt x="2737196" y="4898543"/>
                    <a:pt x="6134533" y="4888383"/>
                    <a:pt x="6451234" y="4890923"/>
                  </a:cubicBezTo>
                  <a:cubicBezTo>
                    <a:pt x="6587991" y="4892193"/>
                    <a:pt x="6724748" y="4893463"/>
                    <a:pt x="6854307" y="4893463"/>
                  </a:cubicBezTo>
                  <a:cubicBezTo>
                    <a:pt x="7091834" y="4896003"/>
                    <a:pt x="7322161" y="4892193"/>
                    <a:pt x="7559687" y="4896003"/>
                  </a:cubicBezTo>
                  <a:cubicBezTo>
                    <a:pt x="7754026" y="4898543"/>
                    <a:pt x="7948365" y="4898543"/>
                    <a:pt x="8142705" y="4901083"/>
                  </a:cubicBezTo>
                  <a:cubicBezTo>
                    <a:pt x="8430614" y="4904893"/>
                    <a:pt x="8718525" y="4907433"/>
                    <a:pt x="9006434" y="4908703"/>
                  </a:cubicBezTo>
                  <a:cubicBezTo>
                    <a:pt x="9114400" y="4908703"/>
                    <a:pt x="9144568" y="4907433"/>
                    <a:pt x="9164889" y="4907433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882685" y="0"/>
            <a:ext cx="2231323" cy="2902534"/>
          </a:xfrm>
          <a:custGeom>
            <a:avLst/>
            <a:gdLst/>
            <a:ahLst/>
            <a:cxnLst/>
            <a:rect r="r" b="b" t="t" l="l"/>
            <a:pathLst>
              <a:path h="2902534" w="2231323">
                <a:moveTo>
                  <a:pt x="0" y="0"/>
                </a:moveTo>
                <a:lnTo>
                  <a:pt x="2231323" y="0"/>
                </a:lnTo>
                <a:lnTo>
                  <a:pt x="2231323" y="2902534"/>
                </a:lnTo>
                <a:lnTo>
                  <a:pt x="0" y="2902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27524" y="116197"/>
            <a:ext cx="1867433" cy="2312611"/>
          </a:xfrm>
          <a:custGeom>
            <a:avLst/>
            <a:gdLst/>
            <a:ahLst/>
            <a:cxnLst/>
            <a:rect r="r" b="b" t="t" l="l"/>
            <a:pathLst>
              <a:path h="2312611" w="1867433">
                <a:moveTo>
                  <a:pt x="0" y="0"/>
                </a:moveTo>
                <a:lnTo>
                  <a:pt x="1867433" y="0"/>
                </a:lnTo>
                <a:lnTo>
                  <a:pt x="1867433" y="2312611"/>
                </a:lnTo>
                <a:lnTo>
                  <a:pt x="0" y="23126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61241" y="2264131"/>
            <a:ext cx="6498669" cy="6994169"/>
          </a:xfrm>
          <a:custGeom>
            <a:avLst/>
            <a:gdLst/>
            <a:ahLst/>
            <a:cxnLst/>
            <a:rect r="r" b="b" t="t" l="l"/>
            <a:pathLst>
              <a:path h="6994169" w="6498669">
                <a:moveTo>
                  <a:pt x="0" y="0"/>
                </a:moveTo>
                <a:lnTo>
                  <a:pt x="6498669" y="0"/>
                </a:lnTo>
                <a:lnTo>
                  <a:pt x="6498669" y="6994169"/>
                </a:lnTo>
                <a:lnTo>
                  <a:pt x="0" y="69941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287428" y="2264131"/>
            <a:ext cx="8090308" cy="7077494"/>
          </a:xfrm>
          <a:custGeom>
            <a:avLst/>
            <a:gdLst/>
            <a:ahLst/>
            <a:cxnLst/>
            <a:rect r="r" b="b" t="t" l="l"/>
            <a:pathLst>
              <a:path h="7077494" w="8090308">
                <a:moveTo>
                  <a:pt x="0" y="0"/>
                </a:moveTo>
                <a:lnTo>
                  <a:pt x="8090308" y="0"/>
                </a:lnTo>
                <a:lnTo>
                  <a:pt x="8090308" y="7077494"/>
                </a:lnTo>
                <a:lnTo>
                  <a:pt x="0" y="70774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-239421" y="722800"/>
            <a:ext cx="17777907" cy="1562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800"/>
              </a:lnSpc>
              <a:spcBef>
                <a:spcPct val="0"/>
              </a:spcBef>
            </a:pPr>
            <a:r>
              <a:rPr lang="en-US" sz="9000" spc="-315">
                <a:solidFill>
                  <a:srgbClr val="393839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執行現況與發現(603學生作品)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882685" y="0"/>
            <a:ext cx="2231323" cy="2902534"/>
          </a:xfrm>
          <a:custGeom>
            <a:avLst/>
            <a:gdLst/>
            <a:ahLst/>
            <a:cxnLst/>
            <a:rect r="r" b="b" t="t" l="l"/>
            <a:pathLst>
              <a:path h="2902534" w="2231323">
                <a:moveTo>
                  <a:pt x="0" y="0"/>
                </a:moveTo>
                <a:lnTo>
                  <a:pt x="2231323" y="0"/>
                </a:lnTo>
                <a:lnTo>
                  <a:pt x="2231323" y="2902534"/>
                </a:lnTo>
                <a:lnTo>
                  <a:pt x="0" y="2902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7524" y="116197"/>
            <a:ext cx="1867433" cy="2312611"/>
          </a:xfrm>
          <a:custGeom>
            <a:avLst/>
            <a:gdLst/>
            <a:ahLst/>
            <a:cxnLst/>
            <a:rect r="r" b="b" t="t" l="l"/>
            <a:pathLst>
              <a:path h="2312611" w="1867433">
                <a:moveTo>
                  <a:pt x="0" y="0"/>
                </a:moveTo>
                <a:lnTo>
                  <a:pt x="1867433" y="0"/>
                </a:lnTo>
                <a:lnTo>
                  <a:pt x="1867433" y="2312611"/>
                </a:lnTo>
                <a:lnTo>
                  <a:pt x="0" y="23126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27614" y="1028700"/>
            <a:ext cx="16230600" cy="8707684"/>
            <a:chOff x="0" y="0"/>
            <a:chExt cx="9182669" cy="49264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0160" y="16510"/>
              <a:ext cx="9159808" cy="4898543"/>
            </a:xfrm>
            <a:custGeom>
              <a:avLst/>
              <a:gdLst/>
              <a:ahLst/>
              <a:cxnLst/>
              <a:rect r="r" b="b" t="t" l="l"/>
              <a:pathLst>
                <a:path h="4898543" w="9159808">
                  <a:moveTo>
                    <a:pt x="9159808" y="4898543"/>
                  </a:moveTo>
                  <a:lnTo>
                    <a:pt x="0" y="4890923"/>
                  </a:lnTo>
                  <a:lnTo>
                    <a:pt x="0" y="1712170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3810" y="0"/>
              <a:ext cx="9189018" cy="4925213"/>
            </a:xfrm>
            <a:custGeom>
              <a:avLst/>
              <a:gdLst/>
              <a:ahLst/>
              <a:cxnLst/>
              <a:rect r="r" b="b" t="t" l="l"/>
              <a:pathLst>
                <a:path h="4925213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38599"/>
                    <a:pt x="9161078" y="246140"/>
                    <a:pt x="9163618" y="349841"/>
                  </a:cubicBezTo>
                  <a:cubicBezTo>
                    <a:pt x="9163618" y="499632"/>
                    <a:pt x="9176318" y="3453188"/>
                    <a:pt x="9182668" y="3602978"/>
                  </a:cubicBezTo>
                  <a:cubicBezTo>
                    <a:pt x="9189018" y="3829583"/>
                    <a:pt x="9185208" y="4060030"/>
                    <a:pt x="9185208" y="4286635"/>
                  </a:cubicBezTo>
                  <a:cubicBezTo>
                    <a:pt x="9185208" y="4486356"/>
                    <a:pt x="9186478" y="4670713"/>
                    <a:pt x="9187749" y="4864253"/>
                  </a:cubicBezTo>
                  <a:cubicBezTo>
                    <a:pt x="9187749" y="4885843"/>
                    <a:pt x="9187749" y="4899813"/>
                    <a:pt x="9187749" y="4923943"/>
                  </a:cubicBezTo>
                  <a:cubicBezTo>
                    <a:pt x="9164889" y="4923943"/>
                    <a:pt x="9144568" y="4925213"/>
                    <a:pt x="9100005" y="4923943"/>
                  </a:cubicBezTo>
                  <a:cubicBezTo>
                    <a:pt x="8632151" y="4918863"/>
                    <a:pt x="8157100" y="4925213"/>
                    <a:pt x="7689246" y="4920133"/>
                  </a:cubicBezTo>
                  <a:cubicBezTo>
                    <a:pt x="7408534" y="4916323"/>
                    <a:pt x="7135020" y="4918863"/>
                    <a:pt x="6854307" y="4916323"/>
                  </a:cubicBezTo>
                  <a:cubicBezTo>
                    <a:pt x="6724748" y="4915053"/>
                    <a:pt x="6595189" y="4913783"/>
                    <a:pt x="6465629" y="4912513"/>
                  </a:cubicBezTo>
                  <a:cubicBezTo>
                    <a:pt x="6386454" y="4912513"/>
                    <a:pt x="6314477" y="4913783"/>
                    <a:pt x="6235301" y="4913783"/>
                  </a:cubicBezTo>
                  <a:cubicBezTo>
                    <a:pt x="6033764" y="4912513"/>
                    <a:pt x="5479537" y="4913783"/>
                    <a:pt x="5278001" y="4912513"/>
                  </a:cubicBezTo>
                  <a:cubicBezTo>
                    <a:pt x="5134046" y="4911243"/>
                    <a:pt x="2254947" y="4920133"/>
                    <a:pt x="2110992" y="4918863"/>
                  </a:cubicBezTo>
                  <a:cubicBezTo>
                    <a:pt x="2075003" y="4918863"/>
                    <a:pt x="2031817" y="4920133"/>
                    <a:pt x="1995828" y="4920133"/>
                  </a:cubicBezTo>
                  <a:cubicBezTo>
                    <a:pt x="1909455" y="4920133"/>
                    <a:pt x="1830280" y="4921403"/>
                    <a:pt x="1743907" y="4921403"/>
                  </a:cubicBezTo>
                  <a:cubicBezTo>
                    <a:pt x="1527975" y="4921403"/>
                    <a:pt x="1319240" y="4920133"/>
                    <a:pt x="1103308" y="4918863"/>
                  </a:cubicBezTo>
                  <a:cubicBezTo>
                    <a:pt x="973748" y="4917593"/>
                    <a:pt x="844189" y="4916323"/>
                    <a:pt x="721827" y="4915053"/>
                  </a:cubicBezTo>
                  <a:cubicBezTo>
                    <a:pt x="491499" y="4913783"/>
                    <a:pt x="261171" y="4912513"/>
                    <a:pt x="48260" y="4912513"/>
                  </a:cubicBezTo>
                  <a:cubicBezTo>
                    <a:pt x="38100" y="4912513"/>
                    <a:pt x="29210" y="4912513"/>
                    <a:pt x="19050" y="4911243"/>
                  </a:cubicBezTo>
                  <a:cubicBezTo>
                    <a:pt x="10160" y="4909973"/>
                    <a:pt x="5080" y="4903623"/>
                    <a:pt x="7620" y="4894733"/>
                  </a:cubicBezTo>
                  <a:cubicBezTo>
                    <a:pt x="16510" y="4862752"/>
                    <a:pt x="12700" y="4766733"/>
                    <a:pt x="11430" y="4666872"/>
                  </a:cubicBezTo>
                  <a:cubicBezTo>
                    <a:pt x="10160" y="4463311"/>
                    <a:pt x="6350" y="4263591"/>
                    <a:pt x="7620" y="4060030"/>
                  </a:cubicBezTo>
                  <a:cubicBezTo>
                    <a:pt x="5080" y="3806539"/>
                    <a:pt x="0" y="668625"/>
                    <a:pt x="7620" y="411294"/>
                  </a:cubicBezTo>
                  <a:cubicBezTo>
                    <a:pt x="8890" y="361364"/>
                    <a:pt x="7620" y="307593"/>
                    <a:pt x="8890" y="257663"/>
                  </a:cubicBezTo>
                  <a:cubicBezTo>
                    <a:pt x="10160" y="177006"/>
                    <a:pt x="12700" y="8866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4907433"/>
                  </a:moveTo>
                  <a:cubicBezTo>
                    <a:pt x="9166158" y="4890923"/>
                    <a:pt x="9167428" y="4878223"/>
                    <a:pt x="9167428" y="4865523"/>
                  </a:cubicBezTo>
                  <a:cubicBezTo>
                    <a:pt x="9166158" y="4651509"/>
                    <a:pt x="9164889" y="4447948"/>
                    <a:pt x="9164889" y="4229024"/>
                  </a:cubicBezTo>
                  <a:cubicBezTo>
                    <a:pt x="9164889" y="4129164"/>
                    <a:pt x="9167428" y="4029304"/>
                    <a:pt x="9166158" y="3929443"/>
                  </a:cubicBezTo>
                  <a:cubicBezTo>
                    <a:pt x="9166158" y="3837265"/>
                    <a:pt x="9164889" y="3741246"/>
                    <a:pt x="9163618" y="3649067"/>
                  </a:cubicBezTo>
                  <a:cubicBezTo>
                    <a:pt x="9158539" y="3506958"/>
                    <a:pt x="9147108" y="564925"/>
                    <a:pt x="9147108" y="422816"/>
                  </a:cubicBezTo>
                  <a:cubicBezTo>
                    <a:pt x="9144568" y="303752"/>
                    <a:pt x="9142028" y="180847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7146"/>
                  </a:cubicBezTo>
                  <a:cubicBezTo>
                    <a:pt x="31750" y="146280"/>
                    <a:pt x="31750" y="215414"/>
                    <a:pt x="30480" y="284548"/>
                  </a:cubicBezTo>
                  <a:cubicBezTo>
                    <a:pt x="29210" y="399771"/>
                    <a:pt x="26670" y="511154"/>
                    <a:pt x="25400" y="626377"/>
                  </a:cubicBezTo>
                  <a:cubicBezTo>
                    <a:pt x="20320" y="749282"/>
                    <a:pt x="26670" y="3752768"/>
                    <a:pt x="29210" y="3875673"/>
                  </a:cubicBezTo>
                  <a:cubicBezTo>
                    <a:pt x="29210" y="4006259"/>
                    <a:pt x="29210" y="4140686"/>
                    <a:pt x="30480" y="4271273"/>
                  </a:cubicBezTo>
                  <a:cubicBezTo>
                    <a:pt x="30480" y="4367292"/>
                    <a:pt x="33020" y="4463311"/>
                    <a:pt x="33020" y="4559331"/>
                  </a:cubicBezTo>
                  <a:cubicBezTo>
                    <a:pt x="33020" y="4663032"/>
                    <a:pt x="33020" y="4766733"/>
                    <a:pt x="31750" y="4865523"/>
                  </a:cubicBezTo>
                  <a:cubicBezTo>
                    <a:pt x="31750" y="4869333"/>
                    <a:pt x="31750" y="4871873"/>
                    <a:pt x="31750" y="4875683"/>
                  </a:cubicBezTo>
                  <a:cubicBezTo>
                    <a:pt x="31750" y="4885843"/>
                    <a:pt x="35560" y="4889653"/>
                    <a:pt x="44450" y="4889653"/>
                  </a:cubicBezTo>
                  <a:cubicBezTo>
                    <a:pt x="95623" y="4889653"/>
                    <a:pt x="196392" y="4890923"/>
                    <a:pt x="289962" y="4890923"/>
                  </a:cubicBezTo>
                  <a:cubicBezTo>
                    <a:pt x="426719" y="4890923"/>
                    <a:pt x="570674" y="4888383"/>
                    <a:pt x="707432" y="4890923"/>
                  </a:cubicBezTo>
                  <a:cubicBezTo>
                    <a:pt x="930562" y="4894733"/>
                    <a:pt x="1153692" y="4897273"/>
                    <a:pt x="1376822" y="4896003"/>
                  </a:cubicBezTo>
                  <a:cubicBezTo>
                    <a:pt x="1520777" y="4894733"/>
                    <a:pt x="1657534" y="4897273"/>
                    <a:pt x="1801489" y="4897273"/>
                  </a:cubicBezTo>
                  <a:cubicBezTo>
                    <a:pt x="2010224" y="4897273"/>
                    <a:pt x="2218959" y="4896003"/>
                    <a:pt x="2427693" y="4897273"/>
                  </a:cubicBezTo>
                  <a:cubicBezTo>
                    <a:pt x="2737196" y="4898543"/>
                    <a:pt x="6134533" y="4888383"/>
                    <a:pt x="6451234" y="4890923"/>
                  </a:cubicBezTo>
                  <a:cubicBezTo>
                    <a:pt x="6587991" y="4892193"/>
                    <a:pt x="6724748" y="4893463"/>
                    <a:pt x="6854307" y="4893463"/>
                  </a:cubicBezTo>
                  <a:cubicBezTo>
                    <a:pt x="7091834" y="4896003"/>
                    <a:pt x="7322161" y="4892193"/>
                    <a:pt x="7559687" y="4896003"/>
                  </a:cubicBezTo>
                  <a:cubicBezTo>
                    <a:pt x="7754026" y="4898543"/>
                    <a:pt x="7948365" y="4898543"/>
                    <a:pt x="8142705" y="4901083"/>
                  </a:cubicBezTo>
                  <a:cubicBezTo>
                    <a:pt x="8430614" y="4904893"/>
                    <a:pt x="8718525" y="4907433"/>
                    <a:pt x="9006434" y="4908703"/>
                  </a:cubicBezTo>
                  <a:cubicBezTo>
                    <a:pt x="9114400" y="4908703"/>
                    <a:pt x="9144568" y="4907433"/>
                    <a:pt x="9164889" y="4907433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461241" y="2553297"/>
            <a:ext cx="9091530" cy="6705003"/>
          </a:xfrm>
          <a:custGeom>
            <a:avLst/>
            <a:gdLst/>
            <a:ahLst/>
            <a:cxnLst/>
            <a:rect r="r" b="b" t="t" l="l"/>
            <a:pathLst>
              <a:path h="6705003" w="9091530">
                <a:moveTo>
                  <a:pt x="0" y="0"/>
                </a:moveTo>
                <a:lnTo>
                  <a:pt x="9091529" y="0"/>
                </a:lnTo>
                <a:lnTo>
                  <a:pt x="9091529" y="6705003"/>
                </a:lnTo>
                <a:lnTo>
                  <a:pt x="0" y="67050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038999" y="2902534"/>
            <a:ext cx="7319215" cy="3677905"/>
          </a:xfrm>
          <a:custGeom>
            <a:avLst/>
            <a:gdLst/>
            <a:ahLst/>
            <a:cxnLst/>
            <a:rect r="r" b="b" t="t" l="l"/>
            <a:pathLst>
              <a:path h="3677905" w="7319215">
                <a:moveTo>
                  <a:pt x="0" y="0"/>
                </a:moveTo>
                <a:lnTo>
                  <a:pt x="7319215" y="0"/>
                </a:lnTo>
                <a:lnTo>
                  <a:pt x="7319215" y="3677905"/>
                </a:lnTo>
                <a:lnTo>
                  <a:pt x="0" y="36779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725731" y="3477866"/>
            <a:ext cx="1935261" cy="1117613"/>
          </a:xfrm>
          <a:custGeom>
            <a:avLst/>
            <a:gdLst/>
            <a:ahLst/>
            <a:cxnLst/>
            <a:rect r="r" b="b" t="t" l="l"/>
            <a:pathLst>
              <a:path h="1117613" w="1935261">
                <a:moveTo>
                  <a:pt x="0" y="0"/>
                </a:moveTo>
                <a:lnTo>
                  <a:pt x="1935261" y="0"/>
                </a:lnTo>
                <a:lnTo>
                  <a:pt x="1935261" y="1117614"/>
                </a:lnTo>
                <a:lnTo>
                  <a:pt x="0" y="11176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55047" y="857250"/>
            <a:ext cx="17777907" cy="1390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 spc="-280">
                <a:solidFill>
                  <a:srgbClr val="393839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執行現況與發現(601教師提供參考素材)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9182669" cy="46560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9159808" cy="4628061"/>
            </a:xfrm>
            <a:custGeom>
              <a:avLst/>
              <a:gdLst/>
              <a:ahLst/>
              <a:cxnLst/>
              <a:rect r="r" b="b" t="t" l="l"/>
              <a:pathLst>
                <a:path h="4628061" w="9159808">
                  <a:moveTo>
                    <a:pt x="9159808" y="4628061"/>
                  </a:moveTo>
                  <a:lnTo>
                    <a:pt x="0" y="4620441"/>
                  </a:lnTo>
                  <a:lnTo>
                    <a:pt x="0" y="1618359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9189018" cy="4654731"/>
            </a:xfrm>
            <a:custGeom>
              <a:avLst/>
              <a:gdLst/>
              <a:ahLst/>
              <a:cxnLst/>
              <a:rect r="r" b="b" t="t" l="l"/>
              <a:pathLst>
                <a:path h="4654731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34414"/>
                    <a:pt x="9161078" y="235894"/>
                    <a:pt x="9163618" y="333749"/>
                  </a:cubicBezTo>
                  <a:cubicBezTo>
                    <a:pt x="9163618" y="475097"/>
                    <a:pt x="9176318" y="3262175"/>
                    <a:pt x="9182668" y="3403522"/>
                  </a:cubicBezTo>
                  <a:cubicBezTo>
                    <a:pt x="9189018" y="3617356"/>
                    <a:pt x="9185208" y="3834813"/>
                    <a:pt x="9185208" y="4048646"/>
                  </a:cubicBezTo>
                  <a:cubicBezTo>
                    <a:pt x="9185208" y="4237109"/>
                    <a:pt x="9186478" y="4411075"/>
                    <a:pt x="9187749" y="4593771"/>
                  </a:cubicBezTo>
                  <a:cubicBezTo>
                    <a:pt x="9187749" y="4615361"/>
                    <a:pt x="9187749" y="4629331"/>
                    <a:pt x="9187749" y="4653461"/>
                  </a:cubicBezTo>
                  <a:cubicBezTo>
                    <a:pt x="9164889" y="4653461"/>
                    <a:pt x="9144568" y="4654731"/>
                    <a:pt x="9100005" y="4653461"/>
                  </a:cubicBezTo>
                  <a:cubicBezTo>
                    <a:pt x="8632151" y="4648381"/>
                    <a:pt x="8157100" y="4654731"/>
                    <a:pt x="7689246" y="4649651"/>
                  </a:cubicBezTo>
                  <a:cubicBezTo>
                    <a:pt x="7408534" y="4645841"/>
                    <a:pt x="7135020" y="4648381"/>
                    <a:pt x="6854307" y="4645841"/>
                  </a:cubicBezTo>
                  <a:cubicBezTo>
                    <a:pt x="6724748" y="4644571"/>
                    <a:pt x="6595189" y="4643301"/>
                    <a:pt x="6465629" y="4642031"/>
                  </a:cubicBezTo>
                  <a:cubicBezTo>
                    <a:pt x="6386454" y="4642031"/>
                    <a:pt x="6314477" y="4643301"/>
                    <a:pt x="6235301" y="4643301"/>
                  </a:cubicBezTo>
                  <a:cubicBezTo>
                    <a:pt x="6033764" y="4642031"/>
                    <a:pt x="5479537" y="4643301"/>
                    <a:pt x="5278001" y="4642031"/>
                  </a:cubicBezTo>
                  <a:cubicBezTo>
                    <a:pt x="5134046" y="4640761"/>
                    <a:pt x="2254947" y="4649651"/>
                    <a:pt x="2110992" y="4648381"/>
                  </a:cubicBezTo>
                  <a:cubicBezTo>
                    <a:pt x="2075003" y="4648381"/>
                    <a:pt x="2031817" y="4649651"/>
                    <a:pt x="1995828" y="4649651"/>
                  </a:cubicBezTo>
                  <a:cubicBezTo>
                    <a:pt x="1909455" y="4649651"/>
                    <a:pt x="1830280" y="4650921"/>
                    <a:pt x="1743907" y="4650921"/>
                  </a:cubicBezTo>
                  <a:cubicBezTo>
                    <a:pt x="1527975" y="4650921"/>
                    <a:pt x="1319240" y="4649651"/>
                    <a:pt x="1103308" y="4648381"/>
                  </a:cubicBezTo>
                  <a:cubicBezTo>
                    <a:pt x="973748" y="4647111"/>
                    <a:pt x="844189" y="4645841"/>
                    <a:pt x="721827" y="4644571"/>
                  </a:cubicBezTo>
                  <a:cubicBezTo>
                    <a:pt x="491499" y="4643301"/>
                    <a:pt x="261171" y="4642031"/>
                    <a:pt x="48260" y="4642031"/>
                  </a:cubicBezTo>
                  <a:cubicBezTo>
                    <a:pt x="38100" y="4642031"/>
                    <a:pt x="29210" y="4642031"/>
                    <a:pt x="19050" y="4640761"/>
                  </a:cubicBezTo>
                  <a:cubicBezTo>
                    <a:pt x="10160" y="4639491"/>
                    <a:pt x="5080" y="4633141"/>
                    <a:pt x="7620" y="4624251"/>
                  </a:cubicBezTo>
                  <a:cubicBezTo>
                    <a:pt x="16510" y="4592289"/>
                    <a:pt x="12700" y="4501682"/>
                    <a:pt x="11430" y="4407450"/>
                  </a:cubicBezTo>
                  <a:cubicBezTo>
                    <a:pt x="10160" y="4215363"/>
                    <a:pt x="6350" y="4026900"/>
                    <a:pt x="7620" y="3834813"/>
                  </a:cubicBezTo>
                  <a:cubicBezTo>
                    <a:pt x="5080" y="3595610"/>
                    <a:pt x="0" y="634565"/>
                    <a:pt x="7620" y="391738"/>
                  </a:cubicBezTo>
                  <a:cubicBezTo>
                    <a:pt x="8890" y="344622"/>
                    <a:pt x="7620" y="293882"/>
                    <a:pt x="8890" y="246766"/>
                  </a:cubicBezTo>
                  <a:cubicBezTo>
                    <a:pt x="10160" y="170656"/>
                    <a:pt x="12700" y="87298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4636951"/>
                  </a:moveTo>
                  <a:cubicBezTo>
                    <a:pt x="9166158" y="4620441"/>
                    <a:pt x="9167428" y="4607741"/>
                    <a:pt x="9167428" y="4595041"/>
                  </a:cubicBezTo>
                  <a:cubicBezTo>
                    <a:pt x="9166158" y="4392954"/>
                    <a:pt x="9164889" y="4200866"/>
                    <a:pt x="9164889" y="3994282"/>
                  </a:cubicBezTo>
                  <a:cubicBezTo>
                    <a:pt x="9164889" y="3900050"/>
                    <a:pt x="9167428" y="3805818"/>
                    <a:pt x="9166158" y="3711587"/>
                  </a:cubicBezTo>
                  <a:cubicBezTo>
                    <a:pt x="9166158" y="3624604"/>
                    <a:pt x="9164889" y="3533997"/>
                    <a:pt x="9163618" y="3447014"/>
                  </a:cubicBezTo>
                  <a:cubicBezTo>
                    <a:pt x="9158539" y="3312915"/>
                    <a:pt x="9147108" y="536710"/>
                    <a:pt x="9147108" y="402611"/>
                  </a:cubicBezTo>
                  <a:cubicBezTo>
                    <a:pt x="9144568" y="290258"/>
                    <a:pt x="9142028" y="174281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6425"/>
                  </a:cubicBezTo>
                  <a:cubicBezTo>
                    <a:pt x="31750" y="141662"/>
                    <a:pt x="31750" y="206899"/>
                    <a:pt x="30480" y="272137"/>
                  </a:cubicBezTo>
                  <a:cubicBezTo>
                    <a:pt x="29210" y="380865"/>
                    <a:pt x="26670" y="485970"/>
                    <a:pt x="25400" y="594698"/>
                  </a:cubicBezTo>
                  <a:cubicBezTo>
                    <a:pt x="20320" y="710676"/>
                    <a:pt x="26670" y="3544870"/>
                    <a:pt x="29210" y="3660847"/>
                  </a:cubicBezTo>
                  <a:cubicBezTo>
                    <a:pt x="29210" y="3784073"/>
                    <a:pt x="29210" y="3910923"/>
                    <a:pt x="30480" y="4034149"/>
                  </a:cubicBezTo>
                  <a:cubicBezTo>
                    <a:pt x="30480" y="4124756"/>
                    <a:pt x="33020" y="4215363"/>
                    <a:pt x="33020" y="4305971"/>
                  </a:cubicBezTo>
                  <a:cubicBezTo>
                    <a:pt x="33020" y="4403826"/>
                    <a:pt x="33020" y="4501682"/>
                    <a:pt x="31750" y="4595041"/>
                  </a:cubicBezTo>
                  <a:cubicBezTo>
                    <a:pt x="31750" y="4598851"/>
                    <a:pt x="31750" y="4601391"/>
                    <a:pt x="31750" y="4605201"/>
                  </a:cubicBezTo>
                  <a:cubicBezTo>
                    <a:pt x="31750" y="4615361"/>
                    <a:pt x="35560" y="4619171"/>
                    <a:pt x="44450" y="4619171"/>
                  </a:cubicBezTo>
                  <a:cubicBezTo>
                    <a:pt x="95623" y="4619171"/>
                    <a:pt x="196392" y="4620441"/>
                    <a:pt x="289962" y="4620441"/>
                  </a:cubicBezTo>
                  <a:cubicBezTo>
                    <a:pt x="426719" y="4620441"/>
                    <a:pt x="570674" y="4617901"/>
                    <a:pt x="707432" y="4620441"/>
                  </a:cubicBezTo>
                  <a:cubicBezTo>
                    <a:pt x="930562" y="4624251"/>
                    <a:pt x="1153692" y="4626791"/>
                    <a:pt x="1376822" y="4625521"/>
                  </a:cubicBezTo>
                  <a:cubicBezTo>
                    <a:pt x="1520777" y="4624251"/>
                    <a:pt x="1657534" y="4626791"/>
                    <a:pt x="1801489" y="4626791"/>
                  </a:cubicBezTo>
                  <a:cubicBezTo>
                    <a:pt x="2010224" y="4626791"/>
                    <a:pt x="2218959" y="4625521"/>
                    <a:pt x="2427693" y="4626791"/>
                  </a:cubicBezTo>
                  <a:cubicBezTo>
                    <a:pt x="2737196" y="4628061"/>
                    <a:pt x="6134533" y="4617901"/>
                    <a:pt x="6451234" y="4620441"/>
                  </a:cubicBezTo>
                  <a:cubicBezTo>
                    <a:pt x="6587991" y="4621711"/>
                    <a:pt x="6724748" y="4622981"/>
                    <a:pt x="6854307" y="4622981"/>
                  </a:cubicBezTo>
                  <a:cubicBezTo>
                    <a:pt x="7091834" y="4625521"/>
                    <a:pt x="7322161" y="4621711"/>
                    <a:pt x="7559687" y="4625521"/>
                  </a:cubicBezTo>
                  <a:cubicBezTo>
                    <a:pt x="7754026" y="4628061"/>
                    <a:pt x="7948365" y="4628061"/>
                    <a:pt x="8142705" y="4630601"/>
                  </a:cubicBezTo>
                  <a:cubicBezTo>
                    <a:pt x="8430614" y="4634411"/>
                    <a:pt x="8718525" y="4636951"/>
                    <a:pt x="9006434" y="4638221"/>
                  </a:cubicBezTo>
                  <a:cubicBezTo>
                    <a:pt x="9114400" y="4638221"/>
                    <a:pt x="9144568" y="4636951"/>
                    <a:pt x="9164889" y="4636951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824958" y="3175784"/>
            <a:ext cx="5213336" cy="7929029"/>
          </a:xfrm>
          <a:custGeom>
            <a:avLst/>
            <a:gdLst/>
            <a:ahLst/>
            <a:cxnLst/>
            <a:rect r="r" b="b" t="t" l="l"/>
            <a:pathLst>
              <a:path h="7929029" w="5213336">
                <a:moveTo>
                  <a:pt x="0" y="0"/>
                </a:moveTo>
                <a:lnTo>
                  <a:pt x="5213337" y="0"/>
                </a:lnTo>
                <a:lnTo>
                  <a:pt x="5213337" y="7929029"/>
                </a:lnTo>
                <a:lnTo>
                  <a:pt x="0" y="79290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779909"/>
            <a:ext cx="16230600" cy="149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51"/>
              </a:lnSpc>
            </a:pPr>
            <a:r>
              <a:rPr lang="en-US" sz="11025" spc="-385">
                <a:solidFill>
                  <a:srgbClr val="393839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執行設計與想法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233716" y="1598934"/>
            <a:ext cx="2065705" cy="876108"/>
            <a:chOff x="0" y="0"/>
            <a:chExt cx="2527300" cy="10718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527300" cy="1071880"/>
            </a:xfrm>
            <a:custGeom>
              <a:avLst/>
              <a:gdLst/>
              <a:ahLst/>
              <a:cxnLst/>
              <a:rect r="r" b="b" t="t" l="l"/>
              <a:pathLst>
                <a:path h="1071880" w="2527300">
                  <a:moveTo>
                    <a:pt x="260350" y="1071880"/>
                  </a:moveTo>
                  <a:lnTo>
                    <a:pt x="0" y="914400"/>
                  </a:lnTo>
                  <a:lnTo>
                    <a:pt x="524510" y="48260"/>
                  </a:lnTo>
                  <a:lnTo>
                    <a:pt x="941070" y="516890"/>
                  </a:lnTo>
                  <a:lnTo>
                    <a:pt x="1245870" y="0"/>
                  </a:lnTo>
                  <a:lnTo>
                    <a:pt x="1604010" y="500380"/>
                  </a:lnTo>
                  <a:lnTo>
                    <a:pt x="1941830" y="15240"/>
                  </a:lnTo>
                  <a:lnTo>
                    <a:pt x="2527300" y="787400"/>
                  </a:lnTo>
                  <a:lnTo>
                    <a:pt x="2284730" y="971550"/>
                  </a:lnTo>
                  <a:lnTo>
                    <a:pt x="1951990" y="533400"/>
                  </a:lnTo>
                  <a:lnTo>
                    <a:pt x="1607820" y="1028700"/>
                  </a:lnTo>
                  <a:lnTo>
                    <a:pt x="1271270" y="557530"/>
                  </a:lnTo>
                  <a:lnTo>
                    <a:pt x="990600" y="1031240"/>
                  </a:lnTo>
                  <a:lnTo>
                    <a:pt x="571500" y="560070"/>
                  </a:lnTo>
                  <a:close/>
                </a:path>
              </a:pathLst>
            </a:custGeom>
            <a:solidFill>
              <a:srgbClr val="406D46"/>
            </a:solid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-10800000">
            <a:off x="14988579" y="8017481"/>
            <a:ext cx="2065705" cy="876108"/>
            <a:chOff x="0" y="0"/>
            <a:chExt cx="2527300" cy="10718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527300" cy="1071880"/>
            </a:xfrm>
            <a:custGeom>
              <a:avLst/>
              <a:gdLst/>
              <a:ahLst/>
              <a:cxnLst/>
              <a:rect r="r" b="b" t="t" l="l"/>
              <a:pathLst>
                <a:path h="1071880" w="2527300">
                  <a:moveTo>
                    <a:pt x="260350" y="1071880"/>
                  </a:moveTo>
                  <a:lnTo>
                    <a:pt x="0" y="914400"/>
                  </a:lnTo>
                  <a:lnTo>
                    <a:pt x="524510" y="48260"/>
                  </a:lnTo>
                  <a:lnTo>
                    <a:pt x="941070" y="516890"/>
                  </a:lnTo>
                  <a:lnTo>
                    <a:pt x="1245870" y="0"/>
                  </a:lnTo>
                  <a:lnTo>
                    <a:pt x="1604010" y="500380"/>
                  </a:lnTo>
                  <a:lnTo>
                    <a:pt x="1941830" y="15240"/>
                  </a:lnTo>
                  <a:lnTo>
                    <a:pt x="2527300" y="787400"/>
                  </a:lnTo>
                  <a:lnTo>
                    <a:pt x="2284730" y="971550"/>
                  </a:lnTo>
                  <a:lnTo>
                    <a:pt x="1951990" y="533400"/>
                  </a:lnTo>
                  <a:lnTo>
                    <a:pt x="1607820" y="1028700"/>
                  </a:lnTo>
                  <a:lnTo>
                    <a:pt x="1271270" y="557530"/>
                  </a:lnTo>
                  <a:lnTo>
                    <a:pt x="990600" y="1031240"/>
                  </a:lnTo>
                  <a:lnTo>
                    <a:pt x="571500" y="560070"/>
                  </a:lnTo>
                  <a:close/>
                </a:path>
              </a:pathLst>
            </a:custGeom>
            <a:solidFill>
              <a:srgbClr val="406D46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5747320" y="5399701"/>
            <a:ext cx="10971312" cy="1908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393839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3~6年級師生運用思考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883200" y="3386750"/>
            <a:ext cx="10699552" cy="1908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393839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1~2年級教學運用思考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27614" y="1028700"/>
            <a:ext cx="16230600" cy="8707684"/>
            <a:chOff x="0" y="0"/>
            <a:chExt cx="9182669" cy="49264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9159808" cy="4898543"/>
            </a:xfrm>
            <a:custGeom>
              <a:avLst/>
              <a:gdLst/>
              <a:ahLst/>
              <a:cxnLst/>
              <a:rect r="r" b="b" t="t" l="l"/>
              <a:pathLst>
                <a:path h="4898543" w="9159808">
                  <a:moveTo>
                    <a:pt x="9159808" y="4898543"/>
                  </a:moveTo>
                  <a:lnTo>
                    <a:pt x="0" y="4890923"/>
                  </a:lnTo>
                  <a:lnTo>
                    <a:pt x="0" y="1712170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9189018" cy="4925213"/>
            </a:xfrm>
            <a:custGeom>
              <a:avLst/>
              <a:gdLst/>
              <a:ahLst/>
              <a:cxnLst/>
              <a:rect r="r" b="b" t="t" l="l"/>
              <a:pathLst>
                <a:path h="4925213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38599"/>
                    <a:pt x="9161078" y="246140"/>
                    <a:pt x="9163618" y="349841"/>
                  </a:cubicBezTo>
                  <a:cubicBezTo>
                    <a:pt x="9163618" y="499632"/>
                    <a:pt x="9176318" y="3453188"/>
                    <a:pt x="9182668" y="3602978"/>
                  </a:cubicBezTo>
                  <a:cubicBezTo>
                    <a:pt x="9189018" y="3829583"/>
                    <a:pt x="9185208" y="4060030"/>
                    <a:pt x="9185208" y="4286635"/>
                  </a:cubicBezTo>
                  <a:cubicBezTo>
                    <a:pt x="9185208" y="4486356"/>
                    <a:pt x="9186478" y="4670713"/>
                    <a:pt x="9187749" y="4864253"/>
                  </a:cubicBezTo>
                  <a:cubicBezTo>
                    <a:pt x="9187749" y="4885843"/>
                    <a:pt x="9187749" y="4899813"/>
                    <a:pt x="9187749" y="4923943"/>
                  </a:cubicBezTo>
                  <a:cubicBezTo>
                    <a:pt x="9164889" y="4923943"/>
                    <a:pt x="9144568" y="4925213"/>
                    <a:pt x="9100005" y="4923943"/>
                  </a:cubicBezTo>
                  <a:cubicBezTo>
                    <a:pt x="8632151" y="4918863"/>
                    <a:pt x="8157100" y="4925213"/>
                    <a:pt x="7689246" y="4920133"/>
                  </a:cubicBezTo>
                  <a:cubicBezTo>
                    <a:pt x="7408534" y="4916323"/>
                    <a:pt x="7135020" y="4918863"/>
                    <a:pt x="6854307" y="4916323"/>
                  </a:cubicBezTo>
                  <a:cubicBezTo>
                    <a:pt x="6724748" y="4915053"/>
                    <a:pt x="6595189" y="4913783"/>
                    <a:pt x="6465629" y="4912513"/>
                  </a:cubicBezTo>
                  <a:cubicBezTo>
                    <a:pt x="6386454" y="4912513"/>
                    <a:pt x="6314477" y="4913783"/>
                    <a:pt x="6235301" y="4913783"/>
                  </a:cubicBezTo>
                  <a:cubicBezTo>
                    <a:pt x="6033764" y="4912513"/>
                    <a:pt x="5479537" y="4913783"/>
                    <a:pt x="5278001" y="4912513"/>
                  </a:cubicBezTo>
                  <a:cubicBezTo>
                    <a:pt x="5134046" y="4911243"/>
                    <a:pt x="2254947" y="4920133"/>
                    <a:pt x="2110992" y="4918863"/>
                  </a:cubicBezTo>
                  <a:cubicBezTo>
                    <a:pt x="2075003" y="4918863"/>
                    <a:pt x="2031817" y="4920133"/>
                    <a:pt x="1995828" y="4920133"/>
                  </a:cubicBezTo>
                  <a:cubicBezTo>
                    <a:pt x="1909455" y="4920133"/>
                    <a:pt x="1830280" y="4921403"/>
                    <a:pt x="1743907" y="4921403"/>
                  </a:cubicBezTo>
                  <a:cubicBezTo>
                    <a:pt x="1527975" y="4921403"/>
                    <a:pt x="1319240" y="4920133"/>
                    <a:pt x="1103308" y="4918863"/>
                  </a:cubicBezTo>
                  <a:cubicBezTo>
                    <a:pt x="973748" y="4917593"/>
                    <a:pt x="844189" y="4916323"/>
                    <a:pt x="721827" y="4915053"/>
                  </a:cubicBezTo>
                  <a:cubicBezTo>
                    <a:pt x="491499" y="4913783"/>
                    <a:pt x="261171" y="4912513"/>
                    <a:pt x="48260" y="4912513"/>
                  </a:cubicBezTo>
                  <a:cubicBezTo>
                    <a:pt x="38100" y="4912513"/>
                    <a:pt x="29210" y="4912513"/>
                    <a:pt x="19050" y="4911243"/>
                  </a:cubicBezTo>
                  <a:cubicBezTo>
                    <a:pt x="10160" y="4909973"/>
                    <a:pt x="5080" y="4903623"/>
                    <a:pt x="7620" y="4894733"/>
                  </a:cubicBezTo>
                  <a:cubicBezTo>
                    <a:pt x="16510" y="4862752"/>
                    <a:pt x="12700" y="4766733"/>
                    <a:pt x="11430" y="4666872"/>
                  </a:cubicBezTo>
                  <a:cubicBezTo>
                    <a:pt x="10160" y="4463311"/>
                    <a:pt x="6350" y="4263591"/>
                    <a:pt x="7620" y="4060030"/>
                  </a:cubicBezTo>
                  <a:cubicBezTo>
                    <a:pt x="5080" y="3806539"/>
                    <a:pt x="0" y="668625"/>
                    <a:pt x="7620" y="411294"/>
                  </a:cubicBezTo>
                  <a:cubicBezTo>
                    <a:pt x="8890" y="361364"/>
                    <a:pt x="7620" y="307593"/>
                    <a:pt x="8890" y="257663"/>
                  </a:cubicBezTo>
                  <a:cubicBezTo>
                    <a:pt x="10160" y="177006"/>
                    <a:pt x="12700" y="8866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4907433"/>
                  </a:moveTo>
                  <a:cubicBezTo>
                    <a:pt x="9166158" y="4890923"/>
                    <a:pt x="9167428" y="4878223"/>
                    <a:pt x="9167428" y="4865523"/>
                  </a:cubicBezTo>
                  <a:cubicBezTo>
                    <a:pt x="9166158" y="4651509"/>
                    <a:pt x="9164889" y="4447948"/>
                    <a:pt x="9164889" y="4229024"/>
                  </a:cubicBezTo>
                  <a:cubicBezTo>
                    <a:pt x="9164889" y="4129164"/>
                    <a:pt x="9167428" y="4029304"/>
                    <a:pt x="9166158" y="3929443"/>
                  </a:cubicBezTo>
                  <a:cubicBezTo>
                    <a:pt x="9166158" y="3837265"/>
                    <a:pt x="9164889" y="3741246"/>
                    <a:pt x="9163618" y="3649067"/>
                  </a:cubicBezTo>
                  <a:cubicBezTo>
                    <a:pt x="9158539" y="3506958"/>
                    <a:pt x="9147108" y="564925"/>
                    <a:pt x="9147108" y="422816"/>
                  </a:cubicBezTo>
                  <a:cubicBezTo>
                    <a:pt x="9144568" y="303752"/>
                    <a:pt x="9142028" y="180847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7146"/>
                  </a:cubicBezTo>
                  <a:cubicBezTo>
                    <a:pt x="31750" y="146280"/>
                    <a:pt x="31750" y="215414"/>
                    <a:pt x="30480" y="284548"/>
                  </a:cubicBezTo>
                  <a:cubicBezTo>
                    <a:pt x="29210" y="399771"/>
                    <a:pt x="26670" y="511154"/>
                    <a:pt x="25400" y="626377"/>
                  </a:cubicBezTo>
                  <a:cubicBezTo>
                    <a:pt x="20320" y="749282"/>
                    <a:pt x="26670" y="3752768"/>
                    <a:pt x="29210" y="3875673"/>
                  </a:cubicBezTo>
                  <a:cubicBezTo>
                    <a:pt x="29210" y="4006259"/>
                    <a:pt x="29210" y="4140686"/>
                    <a:pt x="30480" y="4271273"/>
                  </a:cubicBezTo>
                  <a:cubicBezTo>
                    <a:pt x="30480" y="4367292"/>
                    <a:pt x="33020" y="4463311"/>
                    <a:pt x="33020" y="4559331"/>
                  </a:cubicBezTo>
                  <a:cubicBezTo>
                    <a:pt x="33020" y="4663032"/>
                    <a:pt x="33020" y="4766733"/>
                    <a:pt x="31750" y="4865523"/>
                  </a:cubicBezTo>
                  <a:cubicBezTo>
                    <a:pt x="31750" y="4869333"/>
                    <a:pt x="31750" y="4871873"/>
                    <a:pt x="31750" y="4875683"/>
                  </a:cubicBezTo>
                  <a:cubicBezTo>
                    <a:pt x="31750" y="4885843"/>
                    <a:pt x="35560" y="4889653"/>
                    <a:pt x="44450" y="4889653"/>
                  </a:cubicBezTo>
                  <a:cubicBezTo>
                    <a:pt x="95623" y="4889653"/>
                    <a:pt x="196392" y="4890923"/>
                    <a:pt x="289962" y="4890923"/>
                  </a:cubicBezTo>
                  <a:cubicBezTo>
                    <a:pt x="426719" y="4890923"/>
                    <a:pt x="570674" y="4888383"/>
                    <a:pt x="707432" y="4890923"/>
                  </a:cubicBezTo>
                  <a:cubicBezTo>
                    <a:pt x="930562" y="4894733"/>
                    <a:pt x="1153692" y="4897273"/>
                    <a:pt x="1376822" y="4896003"/>
                  </a:cubicBezTo>
                  <a:cubicBezTo>
                    <a:pt x="1520777" y="4894733"/>
                    <a:pt x="1657534" y="4897273"/>
                    <a:pt x="1801489" y="4897273"/>
                  </a:cubicBezTo>
                  <a:cubicBezTo>
                    <a:pt x="2010224" y="4897273"/>
                    <a:pt x="2218959" y="4896003"/>
                    <a:pt x="2427693" y="4897273"/>
                  </a:cubicBezTo>
                  <a:cubicBezTo>
                    <a:pt x="2737196" y="4898543"/>
                    <a:pt x="6134533" y="4888383"/>
                    <a:pt x="6451234" y="4890923"/>
                  </a:cubicBezTo>
                  <a:cubicBezTo>
                    <a:pt x="6587991" y="4892193"/>
                    <a:pt x="6724748" y="4893463"/>
                    <a:pt x="6854307" y="4893463"/>
                  </a:cubicBezTo>
                  <a:cubicBezTo>
                    <a:pt x="7091834" y="4896003"/>
                    <a:pt x="7322161" y="4892193"/>
                    <a:pt x="7559687" y="4896003"/>
                  </a:cubicBezTo>
                  <a:cubicBezTo>
                    <a:pt x="7754026" y="4898543"/>
                    <a:pt x="7948365" y="4898543"/>
                    <a:pt x="8142705" y="4901083"/>
                  </a:cubicBezTo>
                  <a:cubicBezTo>
                    <a:pt x="8430614" y="4904893"/>
                    <a:pt x="8718525" y="4907433"/>
                    <a:pt x="9006434" y="4908703"/>
                  </a:cubicBezTo>
                  <a:cubicBezTo>
                    <a:pt x="9114400" y="4908703"/>
                    <a:pt x="9144568" y="4907433"/>
                    <a:pt x="9164889" y="4907433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882685" y="0"/>
            <a:ext cx="2231323" cy="2902534"/>
          </a:xfrm>
          <a:custGeom>
            <a:avLst/>
            <a:gdLst/>
            <a:ahLst/>
            <a:cxnLst/>
            <a:rect r="r" b="b" t="t" l="l"/>
            <a:pathLst>
              <a:path h="2902534" w="2231323">
                <a:moveTo>
                  <a:pt x="0" y="0"/>
                </a:moveTo>
                <a:lnTo>
                  <a:pt x="2231323" y="0"/>
                </a:lnTo>
                <a:lnTo>
                  <a:pt x="2231323" y="2902534"/>
                </a:lnTo>
                <a:lnTo>
                  <a:pt x="0" y="2902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387753" y="2284900"/>
            <a:ext cx="13162767" cy="7074987"/>
          </a:xfrm>
          <a:custGeom>
            <a:avLst/>
            <a:gdLst/>
            <a:ahLst/>
            <a:cxnLst/>
            <a:rect r="r" b="b" t="t" l="l"/>
            <a:pathLst>
              <a:path h="7074987" w="13162767">
                <a:moveTo>
                  <a:pt x="0" y="0"/>
                </a:moveTo>
                <a:lnTo>
                  <a:pt x="13162767" y="0"/>
                </a:lnTo>
                <a:lnTo>
                  <a:pt x="13162767" y="7074988"/>
                </a:lnTo>
                <a:lnTo>
                  <a:pt x="0" y="70749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-239421" y="722800"/>
            <a:ext cx="17777907" cy="1562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800"/>
              </a:lnSpc>
              <a:spcBef>
                <a:spcPct val="0"/>
              </a:spcBef>
            </a:pPr>
            <a:r>
              <a:rPr lang="en-US" sz="9000" spc="-315">
                <a:solidFill>
                  <a:srgbClr val="393839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執行設計與發想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12440" y="1028700"/>
            <a:ext cx="16230600" cy="8229600"/>
            <a:chOff x="0" y="0"/>
            <a:chExt cx="9182669" cy="46560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9159808" cy="4628061"/>
            </a:xfrm>
            <a:custGeom>
              <a:avLst/>
              <a:gdLst/>
              <a:ahLst/>
              <a:cxnLst/>
              <a:rect r="r" b="b" t="t" l="l"/>
              <a:pathLst>
                <a:path h="4628061" w="9159808">
                  <a:moveTo>
                    <a:pt x="9159808" y="4628061"/>
                  </a:moveTo>
                  <a:lnTo>
                    <a:pt x="0" y="4620441"/>
                  </a:lnTo>
                  <a:lnTo>
                    <a:pt x="0" y="1618359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9189018" cy="4654731"/>
            </a:xfrm>
            <a:custGeom>
              <a:avLst/>
              <a:gdLst/>
              <a:ahLst/>
              <a:cxnLst/>
              <a:rect r="r" b="b" t="t" l="l"/>
              <a:pathLst>
                <a:path h="4654731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34414"/>
                    <a:pt x="9161078" y="235894"/>
                    <a:pt x="9163618" y="333749"/>
                  </a:cubicBezTo>
                  <a:cubicBezTo>
                    <a:pt x="9163618" y="475097"/>
                    <a:pt x="9176318" y="3262175"/>
                    <a:pt x="9182668" y="3403522"/>
                  </a:cubicBezTo>
                  <a:cubicBezTo>
                    <a:pt x="9189018" y="3617356"/>
                    <a:pt x="9185208" y="3834813"/>
                    <a:pt x="9185208" y="4048646"/>
                  </a:cubicBezTo>
                  <a:cubicBezTo>
                    <a:pt x="9185208" y="4237109"/>
                    <a:pt x="9186478" y="4411075"/>
                    <a:pt x="9187749" y="4593771"/>
                  </a:cubicBezTo>
                  <a:cubicBezTo>
                    <a:pt x="9187749" y="4615361"/>
                    <a:pt x="9187749" y="4629331"/>
                    <a:pt x="9187749" y="4653461"/>
                  </a:cubicBezTo>
                  <a:cubicBezTo>
                    <a:pt x="9164889" y="4653461"/>
                    <a:pt x="9144568" y="4654731"/>
                    <a:pt x="9100005" y="4653461"/>
                  </a:cubicBezTo>
                  <a:cubicBezTo>
                    <a:pt x="8632151" y="4648381"/>
                    <a:pt x="8157100" y="4654731"/>
                    <a:pt x="7689246" y="4649651"/>
                  </a:cubicBezTo>
                  <a:cubicBezTo>
                    <a:pt x="7408534" y="4645841"/>
                    <a:pt x="7135020" y="4648381"/>
                    <a:pt x="6854307" y="4645841"/>
                  </a:cubicBezTo>
                  <a:cubicBezTo>
                    <a:pt x="6724748" y="4644571"/>
                    <a:pt x="6595189" y="4643301"/>
                    <a:pt x="6465629" y="4642031"/>
                  </a:cubicBezTo>
                  <a:cubicBezTo>
                    <a:pt x="6386454" y="4642031"/>
                    <a:pt x="6314477" y="4643301"/>
                    <a:pt x="6235301" y="4643301"/>
                  </a:cubicBezTo>
                  <a:cubicBezTo>
                    <a:pt x="6033764" y="4642031"/>
                    <a:pt x="5479537" y="4643301"/>
                    <a:pt x="5278001" y="4642031"/>
                  </a:cubicBezTo>
                  <a:cubicBezTo>
                    <a:pt x="5134046" y="4640761"/>
                    <a:pt x="2254947" y="4649651"/>
                    <a:pt x="2110992" y="4648381"/>
                  </a:cubicBezTo>
                  <a:cubicBezTo>
                    <a:pt x="2075003" y="4648381"/>
                    <a:pt x="2031817" y="4649651"/>
                    <a:pt x="1995828" y="4649651"/>
                  </a:cubicBezTo>
                  <a:cubicBezTo>
                    <a:pt x="1909455" y="4649651"/>
                    <a:pt x="1830280" y="4650921"/>
                    <a:pt x="1743907" y="4650921"/>
                  </a:cubicBezTo>
                  <a:cubicBezTo>
                    <a:pt x="1527975" y="4650921"/>
                    <a:pt x="1319240" y="4649651"/>
                    <a:pt x="1103308" y="4648381"/>
                  </a:cubicBezTo>
                  <a:cubicBezTo>
                    <a:pt x="973748" y="4647111"/>
                    <a:pt x="844189" y="4645841"/>
                    <a:pt x="721827" y="4644571"/>
                  </a:cubicBezTo>
                  <a:cubicBezTo>
                    <a:pt x="491499" y="4643301"/>
                    <a:pt x="261171" y="4642031"/>
                    <a:pt x="48260" y="4642031"/>
                  </a:cubicBezTo>
                  <a:cubicBezTo>
                    <a:pt x="38100" y="4642031"/>
                    <a:pt x="29210" y="4642031"/>
                    <a:pt x="19050" y="4640761"/>
                  </a:cubicBezTo>
                  <a:cubicBezTo>
                    <a:pt x="10160" y="4639491"/>
                    <a:pt x="5080" y="4633141"/>
                    <a:pt x="7620" y="4624251"/>
                  </a:cubicBezTo>
                  <a:cubicBezTo>
                    <a:pt x="16510" y="4592289"/>
                    <a:pt x="12700" y="4501682"/>
                    <a:pt x="11430" y="4407450"/>
                  </a:cubicBezTo>
                  <a:cubicBezTo>
                    <a:pt x="10160" y="4215363"/>
                    <a:pt x="6350" y="4026900"/>
                    <a:pt x="7620" y="3834813"/>
                  </a:cubicBezTo>
                  <a:cubicBezTo>
                    <a:pt x="5080" y="3595610"/>
                    <a:pt x="0" y="634565"/>
                    <a:pt x="7620" y="391738"/>
                  </a:cubicBezTo>
                  <a:cubicBezTo>
                    <a:pt x="8890" y="344622"/>
                    <a:pt x="7620" y="293882"/>
                    <a:pt x="8890" y="246766"/>
                  </a:cubicBezTo>
                  <a:cubicBezTo>
                    <a:pt x="10160" y="170656"/>
                    <a:pt x="12700" y="87298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4636951"/>
                  </a:moveTo>
                  <a:cubicBezTo>
                    <a:pt x="9166158" y="4620441"/>
                    <a:pt x="9167428" y="4607741"/>
                    <a:pt x="9167428" y="4595041"/>
                  </a:cubicBezTo>
                  <a:cubicBezTo>
                    <a:pt x="9166158" y="4392954"/>
                    <a:pt x="9164889" y="4200866"/>
                    <a:pt x="9164889" y="3994282"/>
                  </a:cubicBezTo>
                  <a:cubicBezTo>
                    <a:pt x="9164889" y="3900050"/>
                    <a:pt x="9167428" y="3805818"/>
                    <a:pt x="9166158" y="3711587"/>
                  </a:cubicBezTo>
                  <a:cubicBezTo>
                    <a:pt x="9166158" y="3624604"/>
                    <a:pt x="9164889" y="3533997"/>
                    <a:pt x="9163618" y="3447014"/>
                  </a:cubicBezTo>
                  <a:cubicBezTo>
                    <a:pt x="9158539" y="3312915"/>
                    <a:pt x="9147108" y="536710"/>
                    <a:pt x="9147108" y="402611"/>
                  </a:cubicBezTo>
                  <a:cubicBezTo>
                    <a:pt x="9144568" y="290258"/>
                    <a:pt x="9142028" y="174281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6425"/>
                  </a:cubicBezTo>
                  <a:cubicBezTo>
                    <a:pt x="31750" y="141662"/>
                    <a:pt x="31750" y="206899"/>
                    <a:pt x="30480" y="272137"/>
                  </a:cubicBezTo>
                  <a:cubicBezTo>
                    <a:pt x="29210" y="380865"/>
                    <a:pt x="26670" y="485970"/>
                    <a:pt x="25400" y="594698"/>
                  </a:cubicBezTo>
                  <a:cubicBezTo>
                    <a:pt x="20320" y="710676"/>
                    <a:pt x="26670" y="3544870"/>
                    <a:pt x="29210" y="3660847"/>
                  </a:cubicBezTo>
                  <a:cubicBezTo>
                    <a:pt x="29210" y="3784073"/>
                    <a:pt x="29210" y="3910923"/>
                    <a:pt x="30480" y="4034149"/>
                  </a:cubicBezTo>
                  <a:cubicBezTo>
                    <a:pt x="30480" y="4124756"/>
                    <a:pt x="33020" y="4215363"/>
                    <a:pt x="33020" y="4305971"/>
                  </a:cubicBezTo>
                  <a:cubicBezTo>
                    <a:pt x="33020" y="4403826"/>
                    <a:pt x="33020" y="4501682"/>
                    <a:pt x="31750" y="4595041"/>
                  </a:cubicBezTo>
                  <a:cubicBezTo>
                    <a:pt x="31750" y="4598851"/>
                    <a:pt x="31750" y="4601391"/>
                    <a:pt x="31750" y="4605201"/>
                  </a:cubicBezTo>
                  <a:cubicBezTo>
                    <a:pt x="31750" y="4615361"/>
                    <a:pt x="35560" y="4619171"/>
                    <a:pt x="44450" y="4619171"/>
                  </a:cubicBezTo>
                  <a:cubicBezTo>
                    <a:pt x="95623" y="4619171"/>
                    <a:pt x="196392" y="4620441"/>
                    <a:pt x="289962" y="4620441"/>
                  </a:cubicBezTo>
                  <a:cubicBezTo>
                    <a:pt x="426719" y="4620441"/>
                    <a:pt x="570674" y="4617901"/>
                    <a:pt x="707432" y="4620441"/>
                  </a:cubicBezTo>
                  <a:cubicBezTo>
                    <a:pt x="930562" y="4624251"/>
                    <a:pt x="1153692" y="4626791"/>
                    <a:pt x="1376822" y="4625521"/>
                  </a:cubicBezTo>
                  <a:cubicBezTo>
                    <a:pt x="1520777" y="4624251"/>
                    <a:pt x="1657534" y="4626791"/>
                    <a:pt x="1801489" y="4626791"/>
                  </a:cubicBezTo>
                  <a:cubicBezTo>
                    <a:pt x="2010224" y="4626791"/>
                    <a:pt x="2218959" y="4625521"/>
                    <a:pt x="2427693" y="4626791"/>
                  </a:cubicBezTo>
                  <a:cubicBezTo>
                    <a:pt x="2737196" y="4628061"/>
                    <a:pt x="6134533" y="4617901"/>
                    <a:pt x="6451234" y="4620441"/>
                  </a:cubicBezTo>
                  <a:cubicBezTo>
                    <a:pt x="6587991" y="4621711"/>
                    <a:pt x="6724748" y="4622981"/>
                    <a:pt x="6854307" y="4622981"/>
                  </a:cubicBezTo>
                  <a:cubicBezTo>
                    <a:pt x="7091834" y="4625521"/>
                    <a:pt x="7322161" y="4621711"/>
                    <a:pt x="7559687" y="4625521"/>
                  </a:cubicBezTo>
                  <a:cubicBezTo>
                    <a:pt x="7754026" y="4628061"/>
                    <a:pt x="7948365" y="4628061"/>
                    <a:pt x="8142705" y="4630601"/>
                  </a:cubicBezTo>
                  <a:cubicBezTo>
                    <a:pt x="8430614" y="4634411"/>
                    <a:pt x="8718525" y="4636951"/>
                    <a:pt x="9006434" y="4638221"/>
                  </a:cubicBezTo>
                  <a:cubicBezTo>
                    <a:pt x="9114400" y="4638221"/>
                    <a:pt x="9144568" y="4636951"/>
                    <a:pt x="9164889" y="4636951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846395" y="5825425"/>
            <a:ext cx="12265497" cy="4461575"/>
          </a:xfrm>
          <a:custGeom>
            <a:avLst/>
            <a:gdLst/>
            <a:ahLst/>
            <a:cxnLst/>
            <a:rect r="r" b="b" t="t" l="l"/>
            <a:pathLst>
              <a:path h="4461575" w="12265497">
                <a:moveTo>
                  <a:pt x="0" y="0"/>
                </a:moveTo>
                <a:lnTo>
                  <a:pt x="12265497" y="0"/>
                </a:lnTo>
                <a:lnTo>
                  <a:pt x="12265497" y="4461575"/>
                </a:lnTo>
                <a:lnTo>
                  <a:pt x="0" y="4461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30643" y="1371967"/>
            <a:ext cx="17226714" cy="356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27"/>
              </a:lnSpc>
            </a:pPr>
            <a:r>
              <a:rPr lang="en-US" sz="10273" spc="-359">
                <a:solidFill>
                  <a:srgbClr val="393839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雲端行動學習的教學模式</a:t>
            </a:r>
          </a:p>
          <a:p>
            <a:pPr algn="ctr">
              <a:lnSpc>
                <a:spcPts val="8527"/>
              </a:lnSpc>
            </a:pPr>
            <a:r>
              <a:rPr lang="en-US" sz="10273" spc="-359">
                <a:solidFill>
                  <a:srgbClr val="393839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- 與相關APP及教學歷程對照</a:t>
            </a:r>
          </a:p>
          <a:p>
            <a:pPr algn="ctr">
              <a:lnSpc>
                <a:spcPts val="8527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2748343" y="3419475"/>
            <a:ext cx="12958795" cy="1724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000000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感謝您的聆聽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6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07886" y="1028700"/>
            <a:ext cx="16230600" cy="8707684"/>
            <a:chOff x="0" y="0"/>
            <a:chExt cx="9182669" cy="49264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9159808" cy="4898543"/>
            </a:xfrm>
            <a:custGeom>
              <a:avLst/>
              <a:gdLst/>
              <a:ahLst/>
              <a:cxnLst/>
              <a:rect r="r" b="b" t="t" l="l"/>
              <a:pathLst>
                <a:path h="4898543" w="9159808">
                  <a:moveTo>
                    <a:pt x="9159808" y="4898543"/>
                  </a:moveTo>
                  <a:lnTo>
                    <a:pt x="0" y="4890923"/>
                  </a:lnTo>
                  <a:lnTo>
                    <a:pt x="0" y="1712170"/>
                  </a:lnTo>
                  <a:lnTo>
                    <a:pt x="17780" y="19050"/>
                  </a:lnTo>
                  <a:lnTo>
                    <a:pt x="4565850" y="0"/>
                  </a:lnTo>
                  <a:lnTo>
                    <a:pt x="9140758" y="5080"/>
                  </a:lnTo>
                  <a:close/>
                </a:path>
              </a:pathLst>
            </a:custGeom>
            <a:solidFill>
              <a:srgbClr val="F2EDE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9189018" cy="4925213"/>
            </a:xfrm>
            <a:custGeom>
              <a:avLst/>
              <a:gdLst/>
              <a:ahLst/>
              <a:cxnLst/>
              <a:rect r="r" b="b" t="t" l="l"/>
              <a:pathLst>
                <a:path h="4925213" w="9189018">
                  <a:moveTo>
                    <a:pt x="9154728" y="21590"/>
                  </a:moveTo>
                  <a:cubicBezTo>
                    <a:pt x="9155999" y="34290"/>
                    <a:pt x="9155999" y="44450"/>
                    <a:pt x="9157268" y="54610"/>
                  </a:cubicBezTo>
                  <a:cubicBezTo>
                    <a:pt x="9159808" y="138599"/>
                    <a:pt x="9161078" y="246140"/>
                    <a:pt x="9163618" y="349841"/>
                  </a:cubicBezTo>
                  <a:cubicBezTo>
                    <a:pt x="9163618" y="499632"/>
                    <a:pt x="9176318" y="3453188"/>
                    <a:pt x="9182668" y="3602978"/>
                  </a:cubicBezTo>
                  <a:cubicBezTo>
                    <a:pt x="9189018" y="3829583"/>
                    <a:pt x="9185208" y="4060030"/>
                    <a:pt x="9185208" y="4286635"/>
                  </a:cubicBezTo>
                  <a:cubicBezTo>
                    <a:pt x="9185208" y="4486356"/>
                    <a:pt x="9186478" y="4670713"/>
                    <a:pt x="9187749" y="4864253"/>
                  </a:cubicBezTo>
                  <a:cubicBezTo>
                    <a:pt x="9187749" y="4885843"/>
                    <a:pt x="9187749" y="4899813"/>
                    <a:pt x="9187749" y="4923943"/>
                  </a:cubicBezTo>
                  <a:cubicBezTo>
                    <a:pt x="9164889" y="4923943"/>
                    <a:pt x="9144568" y="4925213"/>
                    <a:pt x="9100005" y="4923943"/>
                  </a:cubicBezTo>
                  <a:cubicBezTo>
                    <a:pt x="8632151" y="4918863"/>
                    <a:pt x="8157100" y="4925213"/>
                    <a:pt x="7689246" y="4920133"/>
                  </a:cubicBezTo>
                  <a:cubicBezTo>
                    <a:pt x="7408534" y="4916323"/>
                    <a:pt x="7135020" y="4918863"/>
                    <a:pt x="6854307" y="4916323"/>
                  </a:cubicBezTo>
                  <a:cubicBezTo>
                    <a:pt x="6724748" y="4915053"/>
                    <a:pt x="6595189" y="4913783"/>
                    <a:pt x="6465629" y="4912513"/>
                  </a:cubicBezTo>
                  <a:cubicBezTo>
                    <a:pt x="6386454" y="4912513"/>
                    <a:pt x="6314477" y="4913783"/>
                    <a:pt x="6235301" y="4913783"/>
                  </a:cubicBezTo>
                  <a:cubicBezTo>
                    <a:pt x="6033764" y="4912513"/>
                    <a:pt x="5479537" y="4913783"/>
                    <a:pt x="5278001" y="4912513"/>
                  </a:cubicBezTo>
                  <a:cubicBezTo>
                    <a:pt x="5134046" y="4911243"/>
                    <a:pt x="2254947" y="4920133"/>
                    <a:pt x="2110992" y="4918863"/>
                  </a:cubicBezTo>
                  <a:cubicBezTo>
                    <a:pt x="2075003" y="4918863"/>
                    <a:pt x="2031817" y="4920133"/>
                    <a:pt x="1995828" y="4920133"/>
                  </a:cubicBezTo>
                  <a:cubicBezTo>
                    <a:pt x="1909455" y="4920133"/>
                    <a:pt x="1830280" y="4921403"/>
                    <a:pt x="1743907" y="4921403"/>
                  </a:cubicBezTo>
                  <a:cubicBezTo>
                    <a:pt x="1527975" y="4921403"/>
                    <a:pt x="1319240" y="4920133"/>
                    <a:pt x="1103308" y="4918863"/>
                  </a:cubicBezTo>
                  <a:cubicBezTo>
                    <a:pt x="973748" y="4917593"/>
                    <a:pt x="844189" y="4916323"/>
                    <a:pt x="721827" y="4915053"/>
                  </a:cubicBezTo>
                  <a:cubicBezTo>
                    <a:pt x="491499" y="4913783"/>
                    <a:pt x="261171" y="4912513"/>
                    <a:pt x="48260" y="4912513"/>
                  </a:cubicBezTo>
                  <a:cubicBezTo>
                    <a:pt x="38100" y="4912513"/>
                    <a:pt x="29210" y="4912513"/>
                    <a:pt x="19050" y="4911243"/>
                  </a:cubicBezTo>
                  <a:cubicBezTo>
                    <a:pt x="10160" y="4909973"/>
                    <a:pt x="5080" y="4903623"/>
                    <a:pt x="7620" y="4894733"/>
                  </a:cubicBezTo>
                  <a:cubicBezTo>
                    <a:pt x="16510" y="4862752"/>
                    <a:pt x="12700" y="4766733"/>
                    <a:pt x="11430" y="4666872"/>
                  </a:cubicBezTo>
                  <a:cubicBezTo>
                    <a:pt x="10160" y="4463311"/>
                    <a:pt x="6350" y="4263591"/>
                    <a:pt x="7620" y="4060030"/>
                  </a:cubicBezTo>
                  <a:cubicBezTo>
                    <a:pt x="5080" y="3806539"/>
                    <a:pt x="0" y="668625"/>
                    <a:pt x="7620" y="411294"/>
                  </a:cubicBezTo>
                  <a:cubicBezTo>
                    <a:pt x="8890" y="361364"/>
                    <a:pt x="7620" y="307593"/>
                    <a:pt x="8890" y="257663"/>
                  </a:cubicBezTo>
                  <a:cubicBezTo>
                    <a:pt x="10160" y="177006"/>
                    <a:pt x="12700" y="8866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1228" y="30480"/>
                    <a:pt x="196392" y="29210"/>
                  </a:cubicBezTo>
                  <a:cubicBezTo>
                    <a:pt x="390731" y="25400"/>
                    <a:pt x="585070" y="22860"/>
                    <a:pt x="786607" y="20320"/>
                  </a:cubicBezTo>
                  <a:cubicBezTo>
                    <a:pt x="923364" y="17780"/>
                    <a:pt x="1060121" y="16510"/>
                    <a:pt x="1189681" y="13970"/>
                  </a:cubicBezTo>
                  <a:cubicBezTo>
                    <a:pt x="1319240" y="11430"/>
                    <a:pt x="1455997" y="8890"/>
                    <a:pt x="1585557" y="8890"/>
                  </a:cubicBezTo>
                  <a:cubicBezTo>
                    <a:pt x="1729512" y="7620"/>
                    <a:pt x="1873467" y="10160"/>
                    <a:pt x="2017422" y="8890"/>
                  </a:cubicBezTo>
                  <a:cubicBezTo>
                    <a:pt x="2197365" y="8890"/>
                    <a:pt x="5457945" y="6350"/>
                    <a:pt x="5637888" y="5080"/>
                  </a:cubicBezTo>
                  <a:cubicBezTo>
                    <a:pt x="5810634" y="3810"/>
                    <a:pt x="5983380" y="2540"/>
                    <a:pt x="6163324" y="2540"/>
                  </a:cubicBezTo>
                  <a:cubicBezTo>
                    <a:pt x="6458432" y="1270"/>
                    <a:pt x="6746342" y="0"/>
                    <a:pt x="7041449" y="0"/>
                  </a:cubicBezTo>
                  <a:cubicBezTo>
                    <a:pt x="7163811" y="0"/>
                    <a:pt x="7293370" y="2540"/>
                    <a:pt x="7415732" y="2540"/>
                  </a:cubicBezTo>
                  <a:cubicBezTo>
                    <a:pt x="7754026" y="3810"/>
                    <a:pt x="8099517" y="5080"/>
                    <a:pt x="8437812" y="7620"/>
                  </a:cubicBezTo>
                  <a:cubicBezTo>
                    <a:pt x="8617756" y="8890"/>
                    <a:pt x="8797700" y="12700"/>
                    <a:pt x="8977643" y="16510"/>
                  </a:cubicBezTo>
                  <a:cubicBezTo>
                    <a:pt x="9020829" y="16510"/>
                    <a:pt x="9064017" y="16510"/>
                    <a:pt x="9100005" y="16510"/>
                  </a:cubicBezTo>
                  <a:cubicBezTo>
                    <a:pt x="9135678" y="17780"/>
                    <a:pt x="9144568" y="20320"/>
                    <a:pt x="9154728" y="21590"/>
                  </a:cubicBezTo>
                  <a:close/>
                  <a:moveTo>
                    <a:pt x="9164889" y="4907433"/>
                  </a:moveTo>
                  <a:cubicBezTo>
                    <a:pt x="9166158" y="4890923"/>
                    <a:pt x="9167428" y="4878223"/>
                    <a:pt x="9167428" y="4865523"/>
                  </a:cubicBezTo>
                  <a:cubicBezTo>
                    <a:pt x="9166158" y="4651509"/>
                    <a:pt x="9164889" y="4447948"/>
                    <a:pt x="9164889" y="4229024"/>
                  </a:cubicBezTo>
                  <a:cubicBezTo>
                    <a:pt x="9164889" y="4129164"/>
                    <a:pt x="9167428" y="4029304"/>
                    <a:pt x="9166158" y="3929443"/>
                  </a:cubicBezTo>
                  <a:cubicBezTo>
                    <a:pt x="9166158" y="3837265"/>
                    <a:pt x="9164889" y="3741246"/>
                    <a:pt x="9163618" y="3649067"/>
                  </a:cubicBezTo>
                  <a:cubicBezTo>
                    <a:pt x="9158539" y="3506958"/>
                    <a:pt x="9147108" y="564925"/>
                    <a:pt x="9147108" y="422816"/>
                  </a:cubicBezTo>
                  <a:cubicBezTo>
                    <a:pt x="9144568" y="303752"/>
                    <a:pt x="9142028" y="180847"/>
                    <a:pt x="9139489" y="63500"/>
                  </a:cubicBezTo>
                  <a:cubicBezTo>
                    <a:pt x="9138218" y="44450"/>
                    <a:pt x="9136949" y="43180"/>
                    <a:pt x="9078412" y="41910"/>
                  </a:cubicBezTo>
                  <a:cubicBezTo>
                    <a:pt x="9056818" y="41910"/>
                    <a:pt x="9042423" y="41910"/>
                    <a:pt x="9020829" y="40640"/>
                  </a:cubicBezTo>
                  <a:cubicBezTo>
                    <a:pt x="8840886" y="36830"/>
                    <a:pt x="8653745" y="31750"/>
                    <a:pt x="8473801" y="30480"/>
                  </a:cubicBezTo>
                  <a:cubicBezTo>
                    <a:pt x="8034738" y="26670"/>
                    <a:pt x="7588478" y="25400"/>
                    <a:pt x="7149416" y="22860"/>
                  </a:cubicBezTo>
                  <a:cubicBezTo>
                    <a:pt x="7084636" y="22860"/>
                    <a:pt x="7012658" y="22860"/>
                    <a:pt x="6947878" y="22860"/>
                  </a:cubicBezTo>
                  <a:cubicBezTo>
                    <a:pt x="6839912" y="22860"/>
                    <a:pt x="6731946" y="22860"/>
                    <a:pt x="6631178" y="22860"/>
                  </a:cubicBezTo>
                  <a:cubicBezTo>
                    <a:pt x="6400850" y="22860"/>
                    <a:pt x="6170522" y="22860"/>
                    <a:pt x="5947392" y="24130"/>
                  </a:cubicBezTo>
                  <a:cubicBezTo>
                    <a:pt x="5753052" y="25400"/>
                    <a:pt x="2478077" y="29210"/>
                    <a:pt x="2283738" y="29210"/>
                  </a:cubicBezTo>
                  <a:cubicBezTo>
                    <a:pt x="1967037" y="29210"/>
                    <a:pt x="1650337" y="26670"/>
                    <a:pt x="1333636" y="33020"/>
                  </a:cubicBezTo>
                  <a:cubicBezTo>
                    <a:pt x="1168087" y="36830"/>
                    <a:pt x="1009737" y="36830"/>
                    <a:pt x="851387" y="38100"/>
                  </a:cubicBezTo>
                  <a:cubicBezTo>
                    <a:pt x="577872" y="41910"/>
                    <a:pt x="304358" y="45720"/>
                    <a:pt x="49530" y="50800"/>
                  </a:cubicBezTo>
                  <a:cubicBezTo>
                    <a:pt x="36830" y="50800"/>
                    <a:pt x="34290" y="53340"/>
                    <a:pt x="33020" y="77146"/>
                  </a:cubicBezTo>
                  <a:cubicBezTo>
                    <a:pt x="31750" y="146280"/>
                    <a:pt x="31750" y="215414"/>
                    <a:pt x="30480" y="284548"/>
                  </a:cubicBezTo>
                  <a:cubicBezTo>
                    <a:pt x="29210" y="399771"/>
                    <a:pt x="26670" y="511154"/>
                    <a:pt x="25400" y="626377"/>
                  </a:cubicBezTo>
                  <a:cubicBezTo>
                    <a:pt x="20320" y="749282"/>
                    <a:pt x="26670" y="3752768"/>
                    <a:pt x="29210" y="3875673"/>
                  </a:cubicBezTo>
                  <a:cubicBezTo>
                    <a:pt x="29210" y="4006259"/>
                    <a:pt x="29210" y="4140686"/>
                    <a:pt x="30480" y="4271273"/>
                  </a:cubicBezTo>
                  <a:cubicBezTo>
                    <a:pt x="30480" y="4367292"/>
                    <a:pt x="33020" y="4463311"/>
                    <a:pt x="33020" y="4559331"/>
                  </a:cubicBezTo>
                  <a:cubicBezTo>
                    <a:pt x="33020" y="4663032"/>
                    <a:pt x="33020" y="4766733"/>
                    <a:pt x="31750" y="4865523"/>
                  </a:cubicBezTo>
                  <a:cubicBezTo>
                    <a:pt x="31750" y="4869333"/>
                    <a:pt x="31750" y="4871873"/>
                    <a:pt x="31750" y="4875683"/>
                  </a:cubicBezTo>
                  <a:cubicBezTo>
                    <a:pt x="31750" y="4885843"/>
                    <a:pt x="35560" y="4889653"/>
                    <a:pt x="44450" y="4889653"/>
                  </a:cubicBezTo>
                  <a:cubicBezTo>
                    <a:pt x="95623" y="4889653"/>
                    <a:pt x="196392" y="4890923"/>
                    <a:pt x="289962" y="4890923"/>
                  </a:cubicBezTo>
                  <a:cubicBezTo>
                    <a:pt x="426719" y="4890923"/>
                    <a:pt x="570674" y="4888383"/>
                    <a:pt x="707432" y="4890923"/>
                  </a:cubicBezTo>
                  <a:cubicBezTo>
                    <a:pt x="930562" y="4894733"/>
                    <a:pt x="1153692" y="4897273"/>
                    <a:pt x="1376822" y="4896003"/>
                  </a:cubicBezTo>
                  <a:cubicBezTo>
                    <a:pt x="1520777" y="4894733"/>
                    <a:pt x="1657534" y="4897273"/>
                    <a:pt x="1801489" y="4897273"/>
                  </a:cubicBezTo>
                  <a:cubicBezTo>
                    <a:pt x="2010224" y="4897273"/>
                    <a:pt x="2218959" y="4896003"/>
                    <a:pt x="2427693" y="4897273"/>
                  </a:cubicBezTo>
                  <a:cubicBezTo>
                    <a:pt x="2737196" y="4898543"/>
                    <a:pt x="6134533" y="4888383"/>
                    <a:pt x="6451234" y="4890923"/>
                  </a:cubicBezTo>
                  <a:cubicBezTo>
                    <a:pt x="6587991" y="4892193"/>
                    <a:pt x="6724748" y="4893463"/>
                    <a:pt x="6854307" y="4893463"/>
                  </a:cubicBezTo>
                  <a:cubicBezTo>
                    <a:pt x="7091834" y="4896003"/>
                    <a:pt x="7322161" y="4892193"/>
                    <a:pt x="7559687" y="4896003"/>
                  </a:cubicBezTo>
                  <a:cubicBezTo>
                    <a:pt x="7754026" y="4898543"/>
                    <a:pt x="7948365" y="4898543"/>
                    <a:pt x="8142705" y="4901083"/>
                  </a:cubicBezTo>
                  <a:cubicBezTo>
                    <a:pt x="8430614" y="4904893"/>
                    <a:pt x="8718525" y="4907433"/>
                    <a:pt x="9006434" y="4908703"/>
                  </a:cubicBezTo>
                  <a:cubicBezTo>
                    <a:pt x="9114400" y="4908703"/>
                    <a:pt x="9144568" y="4907433"/>
                    <a:pt x="9164889" y="4907433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882685" y="0"/>
            <a:ext cx="2231323" cy="2902534"/>
          </a:xfrm>
          <a:custGeom>
            <a:avLst/>
            <a:gdLst/>
            <a:ahLst/>
            <a:cxnLst/>
            <a:rect r="r" b="b" t="t" l="l"/>
            <a:pathLst>
              <a:path h="2902534" w="2231323">
                <a:moveTo>
                  <a:pt x="0" y="0"/>
                </a:moveTo>
                <a:lnTo>
                  <a:pt x="2231323" y="0"/>
                </a:lnTo>
                <a:lnTo>
                  <a:pt x="2231323" y="2902534"/>
                </a:lnTo>
                <a:lnTo>
                  <a:pt x="0" y="2902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180001" y="2284900"/>
            <a:ext cx="5543436" cy="5529882"/>
          </a:xfrm>
          <a:custGeom>
            <a:avLst/>
            <a:gdLst/>
            <a:ahLst/>
            <a:cxnLst/>
            <a:rect r="r" b="b" t="t" l="l"/>
            <a:pathLst>
              <a:path h="5529882" w="5543436">
                <a:moveTo>
                  <a:pt x="0" y="0"/>
                </a:moveTo>
                <a:lnTo>
                  <a:pt x="5543436" y="0"/>
                </a:lnTo>
                <a:lnTo>
                  <a:pt x="5543436" y="5529882"/>
                </a:lnTo>
                <a:lnTo>
                  <a:pt x="0" y="55298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-239421" y="722800"/>
            <a:ext cx="17777907" cy="1562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800"/>
              </a:lnSpc>
              <a:spcBef>
                <a:spcPct val="0"/>
              </a:spcBef>
            </a:pPr>
            <a:r>
              <a:rPr lang="en-US" sz="9000" spc="-315">
                <a:solidFill>
                  <a:srgbClr val="393839"/>
                </a:solidFill>
                <a:latin typeface="可画软糖体-繁"/>
                <a:ea typeface="可画软糖体-繁"/>
                <a:cs typeface="可画软糖体-繁"/>
                <a:sym typeface="可画软糖体-繁"/>
              </a:rPr>
              <a:t>執行設計與發想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8208929"/>
            <a:ext cx="16865806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79"/>
              </a:lnSpc>
              <a:spcBef>
                <a:spcPct val="0"/>
              </a:spcBef>
            </a:pPr>
            <a:r>
              <a:rPr lang="en-US" sz="51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請下載檔案進行規劃，再以姓名為檔名上傳，謝謝。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DAGREw-3l40</dc:identifier>
  <dcterms:modified xsi:type="dcterms:W3CDTF">2011-08-01T06:04:30Z</dcterms:modified>
  <cp:revision>1</cp:revision>
  <dc:title>雲端行動學習模式與相關APP對照</dc:title>
</cp:coreProperties>
</file>